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 id="262" r:id="rId8"/>
    <p:sldId id="261" r:id="rId9"/>
    <p:sldId id="264" r:id="rId10"/>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43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03A2348-A7CB-498E-ACA9-BFAD031797ED}" type="datetimeFigureOut">
              <a:rPr lang="en-US"/>
              <a:pPr>
                <a:defRPr/>
              </a:pPr>
              <a:t>9/20/2016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1970B07-BFA3-4593-A0AD-6ECEA9D6C5B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986E4AB-FED3-45A3-A8DE-B8F315042FA1}" type="datetimeFigureOut">
              <a:rPr lang="en-US"/>
              <a:pPr>
                <a:defRPr/>
              </a:pPr>
              <a:t>9/20/2016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316CE0-04A7-4F3E-AF1B-DA90A7A60E7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A7B8035-5EE2-4EB1-A6D2-78BC1BFC7674}" type="datetimeFigureOut">
              <a:rPr lang="en-US"/>
              <a:pPr>
                <a:defRPr/>
              </a:pPr>
              <a:t>9/20/2016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13A2BF-A52F-4EDF-8C65-C61ACD179BE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709EE43-4E5F-4115-9619-A3D2D10DA80D}" type="datetimeFigureOut">
              <a:rPr lang="en-US"/>
              <a:pPr>
                <a:defRPr/>
              </a:pPr>
              <a:t>9/20/2016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24DEC9-28B7-40AC-8F6B-46A1936497B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AB5FC97-B19F-4A21-8058-2640A16627C5}" type="datetimeFigureOut">
              <a:rPr lang="en-US"/>
              <a:pPr>
                <a:defRPr/>
              </a:pPr>
              <a:t>9/20/2016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A08974-ADEC-43E5-999D-425B508E16F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937D42B-CA13-4FA1-8BD9-4F58CB90C4CF}" type="datetimeFigureOut">
              <a:rPr lang="en-US"/>
              <a:pPr>
                <a:defRPr/>
              </a:pPr>
              <a:t>9/20/2016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6F2D53E-AEF1-47CF-9287-74433E19E88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4E9D5C7-1E14-4035-A485-BE416FD8C00C}" type="datetimeFigureOut">
              <a:rPr lang="en-US"/>
              <a:pPr>
                <a:defRPr/>
              </a:pPr>
              <a:t>9/20/2016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18AB750-EBF8-44E7-9ED9-948711CDEA7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E8F1E7E-F1FE-49BE-B918-AC8F2717E502}" type="datetimeFigureOut">
              <a:rPr lang="en-US"/>
              <a:pPr>
                <a:defRPr/>
              </a:pPr>
              <a:t>9/20/2016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ABD57DC-1195-49A4-ACA0-B44CBC01FD3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AEDE493-3BF7-44A5-A2B6-7D2B4FFCC0A0}" type="datetimeFigureOut">
              <a:rPr lang="en-US"/>
              <a:pPr>
                <a:defRPr/>
              </a:pPr>
              <a:t>9/20/2016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E8ED4D2-D03C-44C6-AD31-DCD09885D3C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6E194CB-0FF4-4F28-AC8F-01BC868062E0}" type="datetimeFigureOut">
              <a:rPr lang="en-US"/>
              <a:pPr>
                <a:defRPr/>
              </a:pPr>
              <a:t>9/20/2016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C4E4BC8-29AC-4587-8DDE-2B6452F84A3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4F6E3B2-BBF5-4FC3-A983-DFA4B237DBBB}" type="datetimeFigureOut">
              <a:rPr lang="en-US"/>
              <a:pPr>
                <a:defRPr/>
              </a:pPr>
              <a:t>9/20/2016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573E21A-AEC4-4453-BCE5-E63372309CE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1CA1C44-A9FB-452D-B466-6A57BC259546}" type="datetimeFigureOut">
              <a:rPr lang="en-US"/>
              <a:pPr>
                <a:defRPr/>
              </a:pPr>
              <a:t>9/20/2016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77C4D10-8012-4028-AFB5-58411C5D231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5800" y="1219200"/>
            <a:ext cx="7772400" cy="3505200"/>
          </a:xfrm>
        </p:spPr>
        <p:txBody>
          <a:bodyPr/>
          <a:lstStyle/>
          <a:p>
            <a:pPr eaLnBrk="1" hangingPunct="1"/>
            <a:r>
              <a:rPr lang="en-US" sz="4000" smtClean="0"/>
              <a:t>F. How did philosophes such as Locke, Montesquieu, Voltaire and Diderot spark the beginnings of the social sciences? </a:t>
            </a:r>
            <a:br>
              <a:rPr lang="en-US" sz="4000" smtClean="0"/>
            </a:br>
            <a:r>
              <a:rPr lang="en-US" sz="4000" smtClean="0"/>
              <a:t/>
            </a:r>
            <a:br>
              <a:rPr lang="en-US" sz="4000" smtClean="0"/>
            </a:br>
            <a:r>
              <a:rPr lang="en-US" sz="4000" smtClean="0"/>
              <a:t>G. How did Enlightenment ideas change society and culture?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Sub-objective – What are </a:t>
            </a:r>
            <a:r>
              <a:rPr lang="en-US" dirty="0" err="1" smtClean="0"/>
              <a:t>philisophes</a:t>
            </a:r>
            <a:r>
              <a:rPr lang="en-US" dirty="0" smtClean="0"/>
              <a:t>?</a:t>
            </a:r>
            <a:br>
              <a:rPr lang="en-US" dirty="0" smtClean="0"/>
            </a:br>
            <a:r>
              <a:rPr lang="en-US" dirty="0" smtClean="0"/>
              <a:t>What are the social sciences?</a:t>
            </a:r>
            <a:endParaRPr lang="en-US" dirty="0"/>
          </a:p>
        </p:txBody>
      </p:sp>
      <p:sp>
        <p:nvSpPr>
          <p:cNvPr id="14338" name="Content Placeholder 2"/>
          <p:cNvSpPr>
            <a:spLocks noGrp="1"/>
          </p:cNvSpPr>
          <p:nvPr>
            <p:ph idx="1"/>
          </p:nvPr>
        </p:nvSpPr>
        <p:spPr>
          <a:xfrm>
            <a:off x="304800" y="1600200"/>
            <a:ext cx="8686800" cy="4800600"/>
          </a:xfrm>
        </p:spPr>
        <p:txBody>
          <a:bodyPr/>
          <a:lstStyle/>
          <a:p>
            <a:pPr eaLnBrk="1" hangingPunct="1"/>
            <a:r>
              <a:rPr lang="en-US" u="sng" smtClean="0"/>
              <a:t>Philosophe</a:t>
            </a:r>
            <a:r>
              <a:rPr lang="en-US" smtClean="0"/>
              <a:t> – French term for philosopher. Used because many (not all) intellectuals during this time period were from France. The term also includes writers, economists, and </a:t>
            </a:r>
            <a:r>
              <a:rPr lang="en-US" b="1" u="sng" smtClean="0"/>
              <a:t>social reformers</a:t>
            </a:r>
            <a:r>
              <a:rPr lang="en-US" smtClean="0"/>
              <a:t> from the middle class and nobility. </a:t>
            </a:r>
          </a:p>
          <a:p>
            <a:pPr eaLnBrk="1" hangingPunct="1"/>
            <a:r>
              <a:rPr lang="en-US" u="sng" smtClean="0"/>
              <a:t>Social Sciences</a:t>
            </a:r>
            <a:r>
              <a:rPr lang="en-US" smtClean="0"/>
              <a:t> – the study of society and how individuals interact, behave and influence the world around them. *Based on Newton’s method’s of natural laws. </a:t>
            </a:r>
          </a:p>
          <a:p>
            <a:pPr lvl="1" eaLnBrk="1" hangingPunct="1">
              <a:buFont typeface="Arial" charset="0"/>
              <a:buNone/>
            </a:pPr>
            <a:endParaRPr lang="en-US" u="sng"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sz="3200" smtClean="0"/>
              <a:t>F. How did philosophes such as </a:t>
            </a:r>
            <a:r>
              <a:rPr lang="en-US" sz="3200" b="1" smtClean="0"/>
              <a:t>Locke</a:t>
            </a:r>
            <a:r>
              <a:rPr lang="en-US" sz="3200" smtClean="0"/>
              <a:t> spark the study of social sciences?</a:t>
            </a:r>
          </a:p>
        </p:txBody>
      </p:sp>
      <p:sp>
        <p:nvSpPr>
          <p:cNvPr id="15362" name="Content Placeholder 2"/>
          <p:cNvSpPr>
            <a:spLocks noGrp="1"/>
          </p:cNvSpPr>
          <p:nvPr>
            <p:ph idx="1"/>
          </p:nvPr>
        </p:nvSpPr>
        <p:spPr/>
        <p:txBody>
          <a:bodyPr/>
          <a:lstStyle/>
          <a:p>
            <a:pPr eaLnBrk="1" hangingPunct="1"/>
            <a:r>
              <a:rPr lang="en-US" u="sng" smtClean="0"/>
              <a:t>John Locke</a:t>
            </a:r>
            <a:r>
              <a:rPr lang="en-US" smtClean="0"/>
              <a:t> – (1632 – 1704) Englishman that wrote his </a:t>
            </a:r>
            <a:r>
              <a:rPr lang="en-US" i="1" smtClean="0"/>
              <a:t>Essay Concerning Human Understanding, </a:t>
            </a:r>
            <a:r>
              <a:rPr lang="en-US" smtClean="0"/>
              <a:t>in which he used the </a:t>
            </a:r>
            <a:r>
              <a:rPr lang="en-US" b="1" u="sng" smtClean="0"/>
              <a:t>tabula rasa</a:t>
            </a:r>
            <a:r>
              <a:rPr lang="en-US" smtClean="0"/>
              <a:t> – blank mind (all humans are born with)</a:t>
            </a:r>
          </a:p>
          <a:p>
            <a:pPr lvl="1" eaLnBrk="1" hangingPunct="1"/>
            <a:r>
              <a:rPr lang="en-US" smtClean="0"/>
              <a:t>*If environments are changed and people are exposed to the right experiences, then we could create a new, better society.</a:t>
            </a:r>
            <a:endParaRPr lang="en-US" u="sng"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sz="3200" smtClean="0"/>
              <a:t>F. How did philosophes such as </a:t>
            </a:r>
            <a:r>
              <a:rPr lang="en-US" sz="3200" b="1" smtClean="0"/>
              <a:t>Montesquieu</a:t>
            </a:r>
            <a:r>
              <a:rPr lang="en-US" sz="3200" smtClean="0"/>
              <a:t> spark the study of social sciences?</a:t>
            </a:r>
          </a:p>
        </p:txBody>
      </p:sp>
      <p:sp>
        <p:nvSpPr>
          <p:cNvPr id="16386" name="Content Placeholder 2"/>
          <p:cNvSpPr>
            <a:spLocks noGrp="1"/>
          </p:cNvSpPr>
          <p:nvPr>
            <p:ph idx="1"/>
          </p:nvPr>
        </p:nvSpPr>
        <p:spPr>
          <a:xfrm>
            <a:off x="304800" y="1600200"/>
            <a:ext cx="8610600" cy="4953000"/>
          </a:xfrm>
        </p:spPr>
        <p:txBody>
          <a:bodyPr/>
          <a:lstStyle/>
          <a:p>
            <a:pPr eaLnBrk="1" hangingPunct="1"/>
            <a:r>
              <a:rPr lang="en-US" u="sng" smtClean="0"/>
              <a:t>Montesquieu</a:t>
            </a:r>
            <a:r>
              <a:rPr lang="en-US" smtClean="0"/>
              <a:t> – (1689 – 1755) – French noble that wrote </a:t>
            </a:r>
            <a:r>
              <a:rPr lang="en-US" i="1" smtClean="0"/>
              <a:t>The Spirit of the Laws </a:t>
            </a:r>
            <a:r>
              <a:rPr lang="en-US" smtClean="0"/>
              <a:t>(1748), in which he tried to determine the best route for people to be </a:t>
            </a:r>
            <a:r>
              <a:rPr lang="en-US" b="1" smtClean="0"/>
              <a:t>governed</a:t>
            </a:r>
            <a:r>
              <a:rPr lang="en-US" smtClean="0"/>
              <a:t>. </a:t>
            </a:r>
          </a:p>
          <a:p>
            <a:pPr lvl="1" eaLnBrk="1" hangingPunct="1"/>
            <a:r>
              <a:rPr lang="en-US" smtClean="0"/>
              <a:t>English government (1688) and </a:t>
            </a:r>
            <a:r>
              <a:rPr lang="en-US" u="sng" smtClean="0"/>
              <a:t>seperation of powers</a:t>
            </a:r>
          </a:p>
          <a:p>
            <a:pPr lvl="2" eaLnBrk="1" hangingPunct="1"/>
            <a:r>
              <a:rPr lang="en-US" sz="2800" smtClean="0"/>
              <a:t>3 branches (executive, legislative, and judicial) that prevents one person from gaining to much power, therefore allowing more freedom. </a:t>
            </a:r>
          </a:p>
          <a:p>
            <a:pPr lvl="2" eaLnBrk="1" hangingPunct="1"/>
            <a:r>
              <a:rPr lang="en-US" sz="2800" smtClean="0"/>
              <a:t>United States creates constitution (1787) based on these ideas.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p:txBody>
          <a:bodyPr/>
          <a:lstStyle/>
          <a:p>
            <a:pPr eaLnBrk="1" hangingPunct="1"/>
            <a:r>
              <a:rPr lang="en-US" sz="3200" smtClean="0"/>
              <a:t>F. How did philosophes such as </a:t>
            </a:r>
            <a:r>
              <a:rPr lang="en-US" sz="3200" b="1" smtClean="0"/>
              <a:t>Rousseau</a:t>
            </a:r>
            <a:r>
              <a:rPr lang="en-US" sz="3200" smtClean="0"/>
              <a:t> spark the study of social sciences?</a:t>
            </a:r>
          </a:p>
        </p:txBody>
      </p:sp>
      <p:sp>
        <p:nvSpPr>
          <p:cNvPr id="17410" name="Rectangle 3"/>
          <p:cNvSpPr>
            <a:spLocks noGrp="1"/>
          </p:cNvSpPr>
          <p:nvPr>
            <p:ph type="body" idx="1"/>
          </p:nvPr>
        </p:nvSpPr>
        <p:spPr>
          <a:xfrm>
            <a:off x="457200" y="1600200"/>
            <a:ext cx="8229600" cy="4953000"/>
          </a:xfrm>
        </p:spPr>
        <p:txBody>
          <a:bodyPr/>
          <a:lstStyle/>
          <a:p>
            <a:pPr eaLnBrk="1" hangingPunct="1">
              <a:lnSpc>
                <a:spcPct val="90000"/>
              </a:lnSpc>
            </a:pPr>
            <a:r>
              <a:rPr lang="en-US" u="sng" smtClean="0"/>
              <a:t>Jean-Jacques Russeau</a:t>
            </a:r>
            <a:r>
              <a:rPr lang="en-US" smtClean="0"/>
              <a:t> – (1712 – 1778) – French philosopher that wrote </a:t>
            </a:r>
            <a:r>
              <a:rPr lang="en-US" i="1" smtClean="0"/>
              <a:t>The Social Contract </a:t>
            </a:r>
            <a:r>
              <a:rPr lang="en-US" smtClean="0"/>
              <a:t>(1762). </a:t>
            </a:r>
          </a:p>
          <a:p>
            <a:pPr lvl="1" eaLnBrk="1" hangingPunct="1">
              <a:lnSpc>
                <a:spcPct val="90000"/>
              </a:lnSpc>
            </a:pPr>
            <a:r>
              <a:rPr lang="en-US" b="1" u="sng" smtClean="0"/>
              <a:t>Social contract</a:t>
            </a:r>
            <a:r>
              <a:rPr lang="en-US" smtClean="0"/>
              <a:t> – society agrees to be governed by its general will and all citizens should choose which freedoms to give up (laws), therefore allowing the government to protect the freedoms that they have remaining. </a:t>
            </a:r>
          </a:p>
          <a:p>
            <a:pPr lvl="2" eaLnBrk="1" hangingPunct="1">
              <a:lnSpc>
                <a:spcPct val="90000"/>
              </a:lnSpc>
            </a:pPr>
            <a:r>
              <a:rPr lang="en-US" sz="2800" smtClean="0"/>
              <a:t>People should no longer adopt the laws of the monarch but adopt laws that are best for “the general will” (all).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z="3200" smtClean="0"/>
              <a:t>F. How did philosophes such as </a:t>
            </a:r>
            <a:r>
              <a:rPr lang="en-US" sz="3200" b="1" smtClean="0"/>
              <a:t>Voltaire</a:t>
            </a:r>
            <a:r>
              <a:rPr lang="en-US" sz="3200" smtClean="0"/>
              <a:t> spark the study of social sciences?</a:t>
            </a:r>
          </a:p>
        </p:txBody>
      </p:sp>
      <p:sp>
        <p:nvSpPr>
          <p:cNvPr id="3" name="Content Placeholder 2"/>
          <p:cNvSpPr>
            <a:spLocks noGrp="1"/>
          </p:cNvSpPr>
          <p:nvPr>
            <p:ph idx="1"/>
          </p:nvPr>
        </p:nvSpPr>
        <p:spPr>
          <a:xfrm>
            <a:off x="457200" y="1600200"/>
            <a:ext cx="8229600" cy="4876800"/>
          </a:xfrm>
        </p:spPr>
        <p:txBody>
          <a:bodyPr rtlCol="0">
            <a:normAutofit lnSpcReduction="10000"/>
          </a:bodyPr>
          <a:lstStyle/>
          <a:p>
            <a:pPr eaLnBrk="1" fontAlgn="auto" hangingPunct="1">
              <a:spcAft>
                <a:spcPts val="0"/>
              </a:spcAft>
              <a:buFont typeface="Arial" pitchFamily="34" charset="0"/>
              <a:buChar char="•"/>
              <a:defRPr/>
            </a:pPr>
            <a:r>
              <a:rPr lang="en-US" u="sng" dirty="0" smtClean="0"/>
              <a:t>Voltaire</a:t>
            </a:r>
            <a:r>
              <a:rPr lang="en-US" dirty="0" smtClean="0"/>
              <a:t> – (1694 – 1778) – French writer known for his wit and attacks on the Catholic Church. </a:t>
            </a:r>
          </a:p>
          <a:p>
            <a:pPr lvl="1" eaLnBrk="1" fontAlgn="auto" hangingPunct="1">
              <a:spcAft>
                <a:spcPts val="0"/>
              </a:spcAft>
              <a:buFont typeface="Arial" pitchFamily="34" charset="0"/>
              <a:buChar char="–"/>
              <a:defRPr/>
            </a:pPr>
            <a:r>
              <a:rPr lang="en-US" dirty="0" smtClean="0"/>
              <a:t>Separation of church and state, pro religious tolerance (all should have the right to worship as they wish)</a:t>
            </a:r>
          </a:p>
          <a:p>
            <a:pPr lvl="1" eaLnBrk="1" fontAlgn="auto" hangingPunct="1">
              <a:spcAft>
                <a:spcPts val="0"/>
              </a:spcAft>
              <a:buFont typeface="Arial" pitchFamily="34" charset="0"/>
              <a:buChar char="–"/>
              <a:defRPr/>
            </a:pPr>
            <a:r>
              <a:rPr lang="en-US" b="1" u="sng" dirty="0" err="1" smtClean="0"/>
              <a:t>Diesm</a:t>
            </a:r>
            <a:r>
              <a:rPr lang="en-US" dirty="0" smtClean="0"/>
              <a:t> – religious philosophy based on reason and natural law</a:t>
            </a:r>
            <a:endParaRPr lang="en-US" b="1" u="sng" dirty="0" smtClean="0"/>
          </a:p>
          <a:p>
            <a:pPr lvl="2" eaLnBrk="1" fontAlgn="auto" hangingPunct="1">
              <a:spcAft>
                <a:spcPts val="0"/>
              </a:spcAft>
              <a:buFont typeface="Arial" pitchFamily="34" charset="0"/>
              <a:buChar char="•"/>
              <a:defRPr/>
            </a:pPr>
            <a:r>
              <a:rPr lang="en-US" sz="2600" dirty="0" smtClean="0"/>
              <a:t>God created the universe, set it in motion, and allowed it to run without his interference according to natural laws.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sz="3200" smtClean="0"/>
              <a:t>F. How did philosophes such as </a:t>
            </a:r>
            <a:r>
              <a:rPr lang="en-US" sz="3200" b="1" smtClean="0"/>
              <a:t>Smith</a:t>
            </a:r>
            <a:r>
              <a:rPr lang="en-US" sz="3200" smtClean="0"/>
              <a:t> spark the study of social sciences?</a:t>
            </a:r>
          </a:p>
        </p:txBody>
      </p:sp>
      <p:sp>
        <p:nvSpPr>
          <p:cNvPr id="19458" name="Content Placeholder 2"/>
          <p:cNvSpPr>
            <a:spLocks noGrp="1"/>
          </p:cNvSpPr>
          <p:nvPr>
            <p:ph idx="1"/>
          </p:nvPr>
        </p:nvSpPr>
        <p:spPr/>
        <p:txBody>
          <a:bodyPr/>
          <a:lstStyle/>
          <a:p>
            <a:pPr eaLnBrk="1" hangingPunct="1"/>
            <a:r>
              <a:rPr lang="en-US" smtClean="0"/>
              <a:t>Adam Smith (Scottish)</a:t>
            </a:r>
          </a:p>
          <a:p>
            <a:pPr lvl="1" eaLnBrk="1" hangingPunct="1"/>
            <a:r>
              <a:rPr lang="en-US" i="1" smtClean="0"/>
              <a:t>Wealth of Nations </a:t>
            </a:r>
            <a:r>
              <a:rPr lang="en-US" smtClean="0"/>
              <a:t>(1776) – </a:t>
            </a:r>
            <a:r>
              <a:rPr lang="en-US" u="sng" smtClean="0"/>
              <a:t>laissez – faire</a:t>
            </a:r>
          </a:p>
          <a:p>
            <a:pPr lvl="2" eaLnBrk="1" hangingPunct="1"/>
            <a:r>
              <a:rPr lang="en-US" smtClean="0"/>
              <a:t>Let people do what they want (especially economically)</a:t>
            </a:r>
          </a:p>
          <a:p>
            <a:pPr lvl="2" eaLnBrk="1" hangingPunct="1"/>
            <a:r>
              <a:rPr lang="en-US" smtClean="0"/>
              <a:t>Government should let the economy run “naturally” without interference</a:t>
            </a:r>
          </a:p>
          <a:p>
            <a:pPr lvl="1" eaLnBrk="1" hangingPunct="1"/>
            <a:r>
              <a:rPr lang="en-US" smtClean="0"/>
              <a:t>Governments have only three jobs:</a:t>
            </a:r>
          </a:p>
          <a:p>
            <a:pPr lvl="2" eaLnBrk="1" hangingPunct="1"/>
            <a:r>
              <a:rPr lang="en-US" smtClean="0"/>
              <a:t>1. Protect citizens from invasion (army)</a:t>
            </a:r>
          </a:p>
          <a:p>
            <a:pPr lvl="2" eaLnBrk="1" hangingPunct="1"/>
            <a:r>
              <a:rPr lang="en-US" smtClean="0"/>
              <a:t>2. Protect citizens from injustice (police)</a:t>
            </a:r>
          </a:p>
          <a:p>
            <a:pPr lvl="2" eaLnBrk="1" hangingPunct="1"/>
            <a:r>
              <a:rPr lang="en-US" smtClean="0"/>
              <a:t>3. Public works (build roads, schools, etc.)</a:t>
            </a:r>
          </a:p>
          <a:p>
            <a:pPr lvl="1" eaLnBrk="1" hangingPunct="1"/>
            <a:endParaRPr lang="en-US" u="sng" smtClean="0"/>
          </a:p>
          <a:p>
            <a:pPr lvl="1" eaLnBrk="1" hangingPunct="1"/>
            <a:endParaRPr lang="en-US" u="sng" smtClean="0"/>
          </a:p>
          <a:p>
            <a:pPr lvl="1" eaLnBrk="1" hangingPunct="1"/>
            <a:endParaRPr lang="en-US" u="sng" smtClean="0"/>
          </a:p>
          <a:p>
            <a:pPr lvl="2" eaLnBrk="1" hangingPunct="1">
              <a:buFont typeface="Arial" charset="0"/>
              <a:buNone/>
            </a:pP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z="3200" smtClean="0"/>
              <a:t>F. How did philosophes such as </a:t>
            </a:r>
            <a:r>
              <a:rPr lang="en-US" sz="3200" b="1" smtClean="0"/>
              <a:t>Diderot</a:t>
            </a:r>
            <a:r>
              <a:rPr lang="en-US" sz="3200" smtClean="0"/>
              <a:t> spark the study of social sciences?</a:t>
            </a:r>
          </a:p>
        </p:txBody>
      </p:sp>
      <p:sp>
        <p:nvSpPr>
          <p:cNvPr id="20482" name="Content Placeholder 2"/>
          <p:cNvSpPr>
            <a:spLocks noGrp="1"/>
          </p:cNvSpPr>
          <p:nvPr>
            <p:ph idx="1"/>
          </p:nvPr>
        </p:nvSpPr>
        <p:spPr/>
        <p:txBody>
          <a:bodyPr/>
          <a:lstStyle/>
          <a:p>
            <a:pPr eaLnBrk="1" hangingPunct="1"/>
            <a:r>
              <a:rPr lang="en-US" u="sng" smtClean="0"/>
              <a:t>Diderot</a:t>
            </a:r>
            <a:r>
              <a:rPr lang="en-US" smtClean="0"/>
              <a:t> (dee-DROH) – (1713 – 1784) – French writer that wrote </a:t>
            </a:r>
            <a:r>
              <a:rPr lang="en-US" i="1" smtClean="0"/>
              <a:t>Encylopedia, or Classified Dictionary of the Sciences, Arts, and Trades</a:t>
            </a:r>
            <a:r>
              <a:rPr lang="en-US" smtClean="0"/>
              <a:t>. </a:t>
            </a:r>
          </a:p>
          <a:p>
            <a:pPr lvl="1" eaLnBrk="1" hangingPunct="1"/>
            <a:r>
              <a:rPr lang="en-US" smtClean="0"/>
              <a:t>Wrote his book to “change the general way of thinking”</a:t>
            </a:r>
          </a:p>
          <a:p>
            <a:pPr lvl="1" eaLnBrk="1" hangingPunct="1"/>
            <a:r>
              <a:rPr lang="en-US" smtClean="0"/>
              <a:t>Attacked religious superstition and supported religious tolerance. </a:t>
            </a:r>
          </a:p>
          <a:p>
            <a:pPr lvl="1" eaLnBrk="1" hangingPunct="1"/>
            <a:r>
              <a:rPr lang="en-US" smtClean="0"/>
              <a:t>Called for legal, social, and political reforms.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228600"/>
            <a:ext cx="8229600" cy="1143000"/>
          </a:xfrm>
        </p:spPr>
        <p:txBody>
          <a:bodyPr/>
          <a:lstStyle/>
          <a:p>
            <a:pPr eaLnBrk="1" hangingPunct="1"/>
            <a:r>
              <a:rPr lang="en-US" sz="3200" smtClean="0"/>
              <a:t>Assessment-Daily Assignment</a:t>
            </a:r>
          </a:p>
        </p:txBody>
      </p:sp>
      <p:sp>
        <p:nvSpPr>
          <p:cNvPr id="21506" name="Content Placeholder 2"/>
          <p:cNvSpPr>
            <a:spLocks noGrp="1"/>
          </p:cNvSpPr>
          <p:nvPr>
            <p:ph idx="1"/>
          </p:nvPr>
        </p:nvSpPr>
        <p:spPr>
          <a:xfrm>
            <a:off x="228600" y="685800"/>
            <a:ext cx="8686800" cy="5257800"/>
          </a:xfrm>
        </p:spPr>
        <p:txBody>
          <a:bodyPr/>
          <a:lstStyle/>
          <a:p>
            <a:pPr eaLnBrk="1" hangingPunct="1">
              <a:lnSpc>
                <a:spcPct val="90000"/>
              </a:lnSpc>
            </a:pPr>
            <a:r>
              <a:rPr lang="en-US" sz="2800" smtClean="0"/>
              <a:t>1. What is a philsophe? What is the origin of the word and why?</a:t>
            </a:r>
          </a:p>
          <a:p>
            <a:pPr eaLnBrk="1" hangingPunct="1">
              <a:lnSpc>
                <a:spcPct val="90000"/>
              </a:lnSpc>
            </a:pPr>
            <a:r>
              <a:rPr lang="en-US" sz="2800" smtClean="0"/>
              <a:t>2. tabula rasa – who popularized the term and what does it mean?</a:t>
            </a:r>
          </a:p>
          <a:p>
            <a:pPr eaLnBrk="1" hangingPunct="1">
              <a:lnSpc>
                <a:spcPct val="90000"/>
              </a:lnSpc>
            </a:pPr>
            <a:r>
              <a:rPr lang="en-US" sz="2800" smtClean="0"/>
              <a:t>3. Montesquieu wrote </a:t>
            </a:r>
            <a:r>
              <a:rPr lang="en-US" sz="2800" i="1" smtClean="0"/>
              <a:t>Spirit of the Laws. </a:t>
            </a:r>
            <a:r>
              <a:rPr lang="en-US" sz="2800" smtClean="0"/>
              <a:t>How does he suggest that people should be governed?</a:t>
            </a:r>
          </a:p>
          <a:p>
            <a:pPr eaLnBrk="1" hangingPunct="1">
              <a:lnSpc>
                <a:spcPct val="90000"/>
              </a:lnSpc>
            </a:pPr>
            <a:r>
              <a:rPr lang="en-US" sz="2800" smtClean="0"/>
              <a:t>4. What did Voltaire do for a living? What were his views of religion?</a:t>
            </a:r>
          </a:p>
          <a:p>
            <a:pPr eaLnBrk="1" hangingPunct="1">
              <a:lnSpc>
                <a:spcPct val="90000"/>
              </a:lnSpc>
            </a:pPr>
            <a:r>
              <a:rPr lang="en-US" sz="2800" smtClean="0"/>
              <a:t>5. Why does </a:t>
            </a:r>
            <a:r>
              <a:rPr lang="en-US" sz="2800" i="1" smtClean="0"/>
              <a:t>The Social Contract </a:t>
            </a:r>
            <a:r>
              <a:rPr lang="en-US" sz="2800" smtClean="0"/>
              <a:t>argue against monarchies?</a:t>
            </a:r>
          </a:p>
          <a:p>
            <a:pPr eaLnBrk="1" hangingPunct="1">
              <a:lnSpc>
                <a:spcPct val="90000"/>
              </a:lnSpc>
            </a:pPr>
            <a:r>
              <a:rPr lang="en-US" sz="2800" smtClean="0"/>
              <a:t>6. How should the economy run according to Adam Smith? What are the government’s 3 responsibilities?</a:t>
            </a:r>
          </a:p>
          <a:p>
            <a:pPr eaLnBrk="1" hangingPunct="1">
              <a:lnSpc>
                <a:spcPct val="90000"/>
              </a:lnSpc>
            </a:pPr>
            <a:r>
              <a:rPr lang="en-US" sz="2800" smtClean="0"/>
              <a:t>7. What was Diderot’s purpose in life? What did he write?</a:t>
            </a:r>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30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5573</TotalTime>
  <Words>594</Words>
  <Application>Microsoft Office PowerPoint</Application>
  <PresentationFormat>On-screen Show (4:3)</PresentationFormat>
  <Paragraphs>46</Paragraphs>
  <Slides>9</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9</vt:i4>
      </vt:variant>
    </vt:vector>
  </HeadingPairs>
  <TitlesOfParts>
    <vt:vector size="12" baseType="lpstr">
      <vt:lpstr>Arial</vt:lpstr>
      <vt:lpstr>Calibri</vt:lpstr>
      <vt:lpstr>Office Theme</vt:lpstr>
      <vt:lpstr>F. How did philosophes such as Locke, Montesquieu, Voltaire and Diderot spark the beginnings of the social sciences?   G. How did Enlightenment ideas change society and culture?</vt:lpstr>
      <vt:lpstr>Sub-objective – What are philisophes? What are the social sciences?</vt:lpstr>
      <vt:lpstr>F. How did philosophes such as Locke spark the study of social sciences?</vt:lpstr>
      <vt:lpstr>F. How did philosophes such as Montesquieu spark the study of social sciences?</vt:lpstr>
      <vt:lpstr>F. How did philosophes such as Rousseau spark the study of social sciences?</vt:lpstr>
      <vt:lpstr>F. How did philosophes such as Voltaire spark the study of social sciences?</vt:lpstr>
      <vt:lpstr>F. How did philosophes such as Smith spark the study of social sciences?</vt:lpstr>
      <vt:lpstr>F. How did philosophes such as Diderot spark the study of social sciences?</vt:lpstr>
      <vt:lpstr>Assessment-Daily Assignment</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How did philosophes such as Locke, Montesquieu, Voltaire and Diderot spark the beginnings of the social sciences   B. How did Enlightenment ideas change society and culture?</dc:title>
  <dc:creator>Coach Watson</dc:creator>
  <cp:lastModifiedBy>eberleir</cp:lastModifiedBy>
  <cp:revision>9</cp:revision>
  <dcterms:created xsi:type="dcterms:W3CDTF">2014-10-15T22:58:41Z</dcterms:created>
  <dcterms:modified xsi:type="dcterms:W3CDTF">2016-09-20T15:39:16Z</dcterms:modified>
</cp:coreProperties>
</file>