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2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20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30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42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040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0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6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3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17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5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FA55D-B361-46F2-8B1A-7331E955E98D}" type="datetimeFigureOut">
              <a:rPr lang="en-US" smtClean="0"/>
              <a:t>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CD826-4D11-4C79-8262-3CA1ADBA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5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en-US" dirty="0" smtClean="0"/>
              <a:t>Fascism in Italy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70053"/>
            <a:ext cx="9144000" cy="1655762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b="1" dirty="0" smtClean="0"/>
              <a:t>State Standard W.44: </a:t>
            </a:r>
            <a:r>
              <a:rPr lang="en-US" sz="3200" dirty="0"/>
              <a:t>Trace Mussolini’s rise to power in Italy and his creation of a fascist state through the use of state terror and </a:t>
            </a:r>
            <a:r>
              <a:rPr lang="en-US" sz="3200" dirty="0" smtClean="0"/>
              <a:t>propaganda.</a:t>
            </a:r>
          </a:p>
          <a:p>
            <a:r>
              <a:rPr lang="en-US" sz="3200" dirty="0" smtClean="0"/>
              <a:t> </a:t>
            </a:r>
          </a:p>
          <a:p>
            <a:r>
              <a:rPr lang="en-US" sz="3200" dirty="0" smtClean="0"/>
              <a:t>D. How did Mussolini create a dictatorial state in Italy?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926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639"/>
            <a:ext cx="11277600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D. How did Mussolini create a dictatorial state in Italy?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451202"/>
            <a:ext cx="11963399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By 1919, Benito Mussolini had begun lobbying for a fascist state in Italy. </a:t>
            </a:r>
          </a:p>
          <a:p>
            <a:r>
              <a:rPr lang="en-US" u="sng" dirty="0"/>
              <a:t>F</a:t>
            </a:r>
            <a:r>
              <a:rPr lang="en-US" u="sng" dirty="0" smtClean="0"/>
              <a:t>ascism</a:t>
            </a:r>
            <a:r>
              <a:rPr lang="en-US" dirty="0" smtClean="0"/>
              <a:t>: political philosophy that glorifies state above individual and emphasizes a strong central government led by a dictator. </a:t>
            </a:r>
          </a:p>
          <a:p>
            <a:r>
              <a:rPr lang="en-US" dirty="0" smtClean="0"/>
              <a:t>By 1922, Mussolini started to arouse the people’s interest in the lack of land Italy received after WWI. He knew that creating a strong sense of nationalism would lead more to join the fascist movement. </a:t>
            </a:r>
          </a:p>
          <a:p>
            <a:r>
              <a:rPr lang="en-US" dirty="0" smtClean="0"/>
              <a:t>Mussolini used his new following to threaten the king (Victor Emmanuel III) with an attack on Rome if they were not given power.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9987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543" y="365125"/>
            <a:ext cx="11288486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D. How did Mussolini create a dictatorial state in Italy?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2596"/>
            <a:ext cx="10515600" cy="4351338"/>
          </a:xfrm>
        </p:spPr>
        <p:txBody>
          <a:bodyPr/>
          <a:lstStyle/>
          <a:p>
            <a:r>
              <a:rPr lang="en-US" dirty="0" smtClean="0"/>
              <a:t>In response, King Victor Emmanuel III gave in and named Mussolini prime minister of Italy, giving him power to make laws. </a:t>
            </a:r>
            <a:endParaRPr lang="en-US" dirty="0" smtClean="0"/>
          </a:p>
          <a:p>
            <a:r>
              <a:rPr lang="en-US" dirty="0" smtClean="0"/>
              <a:t>By 1926, Mussolini had created laws to outlaw all other political parties in Italy. </a:t>
            </a:r>
          </a:p>
          <a:p>
            <a:r>
              <a:rPr lang="en-US" dirty="0" smtClean="0"/>
              <a:t>Mussolini’s new police, the OVRA, were responsible for finding and jailing such citizens. </a:t>
            </a:r>
          </a:p>
          <a:p>
            <a:r>
              <a:rPr lang="en-US" dirty="0" smtClean="0"/>
              <a:t>By the end of the year, Mussolini ruled Italy as the sole dictator, or II Duce (The Leader).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06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3029" y="365125"/>
            <a:ext cx="11538857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D. How did Mussolini create a dictatorial state in Italy?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4657" y="1488168"/>
            <a:ext cx="10515600" cy="4351338"/>
          </a:xfrm>
        </p:spPr>
        <p:txBody>
          <a:bodyPr/>
          <a:lstStyle/>
          <a:p>
            <a:r>
              <a:rPr lang="en-US" dirty="0" smtClean="0"/>
              <a:t>Mussolini soon took control of mass media, using propaganda to convert more Italians to fascism. </a:t>
            </a:r>
          </a:p>
          <a:p>
            <a:pPr lvl="1"/>
            <a:r>
              <a:rPr lang="en-US" dirty="0" smtClean="0"/>
              <a:t>“Mussolini is Always Right”</a:t>
            </a:r>
          </a:p>
          <a:p>
            <a:pPr lvl="1"/>
            <a:r>
              <a:rPr lang="en-US" dirty="0" smtClean="0"/>
              <a:t>By 1939, 66% of the population between 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the ages of 8-18 were part of Fascist</a:t>
            </a:r>
          </a:p>
          <a:p>
            <a:pPr marL="457200" lvl="1" indent="0">
              <a:buNone/>
            </a:pPr>
            <a:r>
              <a:rPr lang="en-US" dirty="0" smtClean="0"/>
              <a:t>   youth groups.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2468" y="1953986"/>
            <a:ext cx="33337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852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43" y="365125"/>
            <a:ext cx="11419114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D. How did Mussolini create a dictatorial state in Italy?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4028" y="1542596"/>
            <a:ext cx="10940143" cy="4351338"/>
          </a:xfrm>
        </p:spPr>
        <p:txBody>
          <a:bodyPr/>
          <a:lstStyle/>
          <a:p>
            <a:r>
              <a:rPr lang="en-US" dirty="0" smtClean="0"/>
              <a:t>Although Mussolini created a disciplined, war loving population, he never took totalitarian control of Italy as Hitler and Stalin did. </a:t>
            </a:r>
          </a:p>
          <a:p>
            <a:r>
              <a:rPr lang="en-US" dirty="0" smtClean="0"/>
              <a:t>Most of Italy’s traditional social values were kept intact. </a:t>
            </a:r>
          </a:p>
          <a:p>
            <a:pPr lvl="1"/>
            <a:r>
              <a:rPr lang="en-US" dirty="0" smtClean="0"/>
              <a:t>Women were still viewed as the pillar of the of the family and the family as the pillar of the state. </a:t>
            </a:r>
          </a:p>
          <a:p>
            <a:pPr lvl="1"/>
            <a:r>
              <a:rPr lang="en-US" dirty="0" smtClean="0"/>
              <a:t>Unlike Stalin, Mussolini kept Christian values intact. </a:t>
            </a:r>
          </a:p>
          <a:p>
            <a:pPr lvl="2"/>
            <a:r>
              <a:rPr lang="en-US" dirty="0" smtClean="0"/>
              <a:t>In 1929, 109 acres were granted to the Catholic Church for the establishment of Vatican City within Rome. </a:t>
            </a:r>
          </a:p>
          <a:p>
            <a:pPr lvl="2"/>
            <a:r>
              <a:rPr lang="en-US" dirty="0" smtClean="0"/>
              <a:t>Mussolini recognized Catholicism as the “sole religion of the state”</a:t>
            </a:r>
          </a:p>
          <a:p>
            <a:pPr lvl="2"/>
            <a:r>
              <a:rPr lang="en-US" dirty="0" smtClean="0"/>
              <a:t>In return, the Catholic Church urged Italians to support the Fascist regime.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A2F19848BF2545808D7959E50FEFDA" ma:contentTypeVersion="0" ma:contentTypeDescription="Create a new document." ma:contentTypeScope="" ma:versionID="556d6d5c6688289e0805084288f84f4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283246529ae3d18a0a43519cfe07f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8336A2-7263-45F5-BF5D-E19D57DBDB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4BACE1-E546-4AC1-86F9-01002B89423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14FA60-893E-4BC7-8494-C2AF32E6B7E7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423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Fascism in Italy</vt:lpstr>
      <vt:lpstr>D. How did Mussolini create a dictatorial state in Italy? </vt:lpstr>
      <vt:lpstr>D. How did Mussolini create a dictatorial state in Italy? </vt:lpstr>
      <vt:lpstr>D. How did Mussolini create a dictatorial state in Italy? </vt:lpstr>
      <vt:lpstr>D. How did Mussolini create a dictatorial state in Italy?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Fascism in Italy</dc:title>
  <dc:creator>Richard Eberlei</dc:creator>
  <cp:lastModifiedBy>Richard Eberlei</cp:lastModifiedBy>
  <cp:revision>4</cp:revision>
  <dcterms:created xsi:type="dcterms:W3CDTF">2015-02-17T21:03:57Z</dcterms:created>
  <dcterms:modified xsi:type="dcterms:W3CDTF">2015-02-17T21:25:21Z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0x01010072A2F19848BF2545808D7959E50FEFDA</vt:lpwstr>
  </property>
</Properties>
</file>