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0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1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0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4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0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7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8D8F-25A1-47C4-B3B5-28D08C8A8BB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16B0A-21CD-4F92-B3EC-D138AD9A3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 smtClean="0"/>
              <a:t>Hitler and Nazi Germany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2571"/>
            <a:ext cx="9144000" cy="26452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State Standard W.43 </a:t>
            </a:r>
            <a:r>
              <a:rPr lang="en-US" dirty="0"/>
              <a:t>Analyze the assumption of power by Adolf Hitler in Germany and the resulting acts of oppression and aggression of the Nazi regime.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F. What was the basis of Hitler’s ideas?</a:t>
            </a:r>
          </a:p>
          <a:p>
            <a:r>
              <a:rPr lang="en-US" dirty="0" smtClean="0"/>
              <a:t>G. How did Hitler build a Nazi state?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8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F. What was the basis of Hitler’s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175657"/>
            <a:ext cx="10635343" cy="5001306"/>
          </a:xfrm>
        </p:spPr>
        <p:txBody>
          <a:bodyPr/>
          <a:lstStyle/>
          <a:p>
            <a:r>
              <a:rPr lang="en-US" dirty="0" smtClean="0"/>
              <a:t>After serving in World War I and failure in other career ventures, Hitler joined the little known German Worker’s Party in 1919. </a:t>
            </a:r>
          </a:p>
          <a:p>
            <a:r>
              <a:rPr lang="en-US" dirty="0" smtClean="0"/>
              <a:t>By 1921, Hitler had elevated himself to leader of the party, increasing it’s militia size to 15,000.</a:t>
            </a:r>
          </a:p>
          <a:p>
            <a:r>
              <a:rPr lang="en-US" dirty="0" smtClean="0"/>
              <a:t>The Party was renamed the Nazi party, which was a shortened term for the Nationalist Socialist German Worker’s Party. </a:t>
            </a:r>
          </a:p>
          <a:p>
            <a:r>
              <a:rPr lang="en-US" dirty="0" smtClean="0"/>
              <a:t>Hitler staged an armed uprising against Munich in 1923 (Beer Hall Putsch), and failed miserably. </a:t>
            </a:r>
          </a:p>
          <a:p>
            <a:r>
              <a:rPr lang="en-US" dirty="0" smtClean="0"/>
              <a:t>Hitler was sentenced to prison, where he wrote his book </a:t>
            </a:r>
            <a:r>
              <a:rPr lang="en-US" i="1" dirty="0" smtClean="0"/>
              <a:t>Mein </a:t>
            </a:r>
            <a:r>
              <a:rPr lang="en-US" i="1" dirty="0" err="1" smtClean="0"/>
              <a:t>Kampf</a:t>
            </a:r>
            <a:r>
              <a:rPr lang="en-US" i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6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F. What was the basis of Hitler’s ideas?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i="1" dirty="0" smtClean="0"/>
              <a:t>Mein </a:t>
            </a:r>
            <a:r>
              <a:rPr lang="en-US" i="1" dirty="0" err="1" smtClean="0"/>
              <a:t>Kampf</a:t>
            </a:r>
            <a:r>
              <a:rPr lang="en-US" i="1" dirty="0" smtClean="0"/>
              <a:t> – My Struggle</a:t>
            </a:r>
          </a:p>
          <a:p>
            <a:pPr lvl="1"/>
            <a:r>
              <a:rPr lang="en-US" dirty="0" smtClean="0"/>
              <a:t>Hitler uses Social Darwinism to support his ideas of </a:t>
            </a:r>
            <a:r>
              <a:rPr lang="en-US" u="sng" dirty="0" smtClean="0"/>
              <a:t>anti-Semitism</a:t>
            </a:r>
            <a:r>
              <a:rPr lang="en-US" dirty="0" smtClean="0"/>
              <a:t> (hostility toward Jews) and racism.</a:t>
            </a:r>
          </a:p>
          <a:p>
            <a:pPr lvl="1"/>
            <a:r>
              <a:rPr lang="en-US" dirty="0" smtClean="0"/>
              <a:t>Superior nations and people should have a right to </a:t>
            </a:r>
            <a:r>
              <a:rPr lang="en-US" u="sng" dirty="0" smtClean="0"/>
              <a:t>Lebensraum</a:t>
            </a:r>
            <a:r>
              <a:rPr lang="en-US" dirty="0" smtClean="0"/>
              <a:t>, or living space to increase access to resources and trade (reasoning for invasion of surrounding countries. </a:t>
            </a:r>
          </a:p>
          <a:p>
            <a:pPr lvl="1"/>
            <a:r>
              <a:rPr lang="en-US" dirty="0" smtClean="0"/>
              <a:t>By preaching this, Hitler created </a:t>
            </a:r>
            <a:r>
              <a:rPr lang="en-US" u="sng" dirty="0" smtClean="0"/>
              <a:t>ultra nationalism</a:t>
            </a:r>
            <a:r>
              <a:rPr lang="en-US" dirty="0" smtClean="0"/>
              <a:t> within Germany, leading many within the country to feel that they were a superior race.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9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2195"/>
            <a:ext cx="10515600" cy="1325563"/>
          </a:xfrm>
        </p:spPr>
        <p:txBody>
          <a:bodyPr/>
          <a:lstStyle/>
          <a:p>
            <a:r>
              <a:rPr lang="en-US" dirty="0" smtClean="0"/>
              <a:t>F. What was the basis of Hitler’s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68"/>
            <a:ext cx="10515600" cy="4351338"/>
          </a:xfrm>
        </p:spPr>
        <p:txBody>
          <a:bodyPr/>
          <a:lstStyle/>
          <a:p>
            <a:r>
              <a:rPr lang="en-US" dirty="0" smtClean="0"/>
              <a:t>While in prison, Hitler realized the Nazis would have to obtain power legally, and compete for voters. </a:t>
            </a:r>
          </a:p>
          <a:p>
            <a:r>
              <a:rPr lang="en-US" dirty="0" smtClean="0"/>
              <a:t>After prison, Hitler had increased the following of the Nazi party to 800,000 members by 1929. </a:t>
            </a:r>
            <a:endParaRPr lang="en-US" dirty="0"/>
          </a:p>
          <a:p>
            <a:r>
              <a:rPr lang="en-US" dirty="0" smtClean="0"/>
              <a:t>Hitler’s promise of economic relief</a:t>
            </a:r>
            <a:r>
              <a:rPr lang="en-US" dirty="0" smtClean="0"/>
              <a:t> (depression)</a:t>
            </a:r>
            <a:r>
              <a:rPr lang="en-US" dirty="0" smtClean="0"/>
              <a:t> and militarism appealed to many Germans.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8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G. How did Hitler build a Nazi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168"/>
            <a:ext cx="10515600" cy="4351338"/>
          </a:xfrm>
        </p:spPr>
        <p:txBody>
          <a:bodyPr/>
          <a:lstStyle/>
          <a:p>
            <a:r>
              <a:rPr lang="en-US" u="sng" dirty="0" smtClean="0"/>
              <a:t>President Hindenburg</a:t>
            </a:r>
            <a:r>
              <a:rPr lang="en-US" dirty="0" smtClean="0"/>
              <a:t> </a:t>
            </a:r>
          </a:p>
          <a:p>
            <a:r>
              <a:rPr lang="en-US" u="sng" dirty="0" smtClean="0"/>
              <a:t>Reichstag</a:t>
            </a:r>
            <a:r>
              <a:rPr lang="en-US" dirty="0" smtClean="0"/>
              <a:t> – weak German parliament that voted to allow Hitler leadership (pressured by nobility) to lead Germany to prominence. </a:t>
            </a:r>
          </a:p>
          <a:p>
            <a:r>
              <a:rPr lang="en-US" u="sng" dirty="0" smtClean="0"/>
              <a:t>Enabling Act (1933)</a:t>
            </a:r>
            <a:r>
              <a:rPr lang="en-US" dirty="0" smtClean="0"/>
              <a:t> – law that gave German government the power to ignore it’s constitution for 4 years while it issued laws to deal with Germany’s problems (depression, etc.). </a:t>
            </a:r>
          </a:p>
          <a:p>
            <a:r>
              <a:rPr lang="en-US" dirty="0" smtClean="0"/>
              <a:t>The Enabling Act is what gives Hitler and legal basis to do what he does later on (next slide). </a:t>
            </a:r>
            <a:endParaRPr lang="en-US" dirty="0" smtClean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96708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G. How did Hitler build a Nazi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7" y="1325563"/>
            <a:ext cx="11321143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that the Nazi party is the sole decision making party in Germany:</a:t>
            </a:r>
          </a:p>
          <a:p>
            <a:pPr lvl="1"/>
            <a:r>
              <a:rPr lang="en-US" dirty="0" smtClean="0"/>
              <a:t>All political parties other than Nazi are abolished including the office of president after Hindenburg dies in 1934.</a:t>
            </a:r>
          </a:p>
          <a:p>
            <a:pPr lvl="1"/>
            <a:r>
              <a:rPr lang="en-US" dirty="0" smtClean="0"/>
              <a:t>Concentration Camps are established for those who oppose Hitler and non-</a:t>
            </a:r>
            <a:r>
              <a:rPr lang="en-US" u="sng" dirty="0" smtClean="0"/>
              <a:t>Aryans</a:t>
            </a:r>
            <a:r>
              <a:rPr lang="en-US" dirty="0" smtClean="0"/>
              <a:t>, specifically Jews.</a:t>
            </a:r>
          </a:p>
          <a:p>
            <a:pPr lvl="1"/>
            <a:r>
              <a:rPr lang="en-US" u="sng" dirty="0" smtClean="0"/>
              <a:t>Nuremburg party</a:t>
            </a:r>
            <a:r>
              <a:rPr lang="en-US" dirty="0" smtClean="0"/>
              <a:t> rallies took place every September to evoke mass enthusiasm and excitement about where Germany was headed.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Schutzstaffeln</a:t>
            </a:r>
            <a:r>
              <a:rPr lang="en-US" dirty="0" smtClean="0"/>
              <a:t> (SS) was created initially as Hitler’s bodyguards but morphed into a secret police led by </a:t>
            </a:r>
            <a:r>
              <a:rPr lang="en-US" u="sng" dirty="0" smtClean="0"/>
              <a:t>Heinrich Himmler</a:t>
            </a:r>
            <a:r>
              <a:rPr lang="en-US" dirty="0" smtClean="0"/>
              <a:t> that sought to evoke terror and ideology on the people. The final goal: further the “Aryan master race”. </a:t>
            </a:r>
          </a:p>
          <a:p>
            <a:pPr lvl="1"/>
            <a:r>
              <a:rPr lang="en-US" dirty="0" smtClean="0"/>
              <a:t>Militarize and create more industrial jobs – Hitler takes credit for ending the German depression. </a:t>
            </a:r>
          </a:p>
        </p:txBody>
      </p:sp>
    </p:spTree>
    <p:extLst>
      <p:ext uri="{BB962C8B-B14F-4D97-AF65-F5344CB8AC3E}">
        <p14:creationId xmlns:p14="http://schemas.microsoft.com/office/powerpoint/2010/main" val="40622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G. How did Hitler build a Nazi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5377543"/>
          </a:xfrm>
        </p:spPr>
        <p:txBody>
          <a:bodyPr/>
          <a:lstStyle/>
          <a:p>
            <a:r>
              <a:rPr lang="en-US" sz="3000" dirty="0" smtClean="0"/>
              <a:t>Timeline for Jews (Anti-</a:t>
            </a:r>
            <a:r>
              <a:rPr lang="en-US" sz="3000" dirty="0" err="1" smtClean="0"/>
              <a:t>Semiticism</a:t>
            </a:r>
            <a:r>
              <a:rPr lang="en-US" sz="3000" dirty="0" smtClean="0"/>
              <a:t>)</a:t>
            </a:r>
          </a:p>
          <a:p>
            <a:pPr lvl="1"/>
            <a:r>
              <a:rPr lang="en-US" sz="2800" dirty="0" smtClean="0"/>
              <a:t>At the September 1935 Nuremburg rally, Hitler laid the foundation for who would  be considered a Jew and forbade the marriage of Jews and Germans. </a:t>
            </a:r>
          </a:p>
          <a:p>
            <a:pPr lvl="1"/>
            <a:r>
              <a:rPr lang="en-US" sz="2800" dirty="0" smtClean="0"/>
              <a:t>Jews were required to wear the yellow star of David. </a:t>
            </a:r>
          </a:p>
          <a:p>
            <a:pPr lvl="1"/>
            <a:r>
              <a:rPr lang="en-US" sz="2800" dirty="0" smtClean="0"/>
              <a:t>November 9, 1938 – Kristallnacht (night of shattered glass)</a:t>
            </a:r>
          </a:p>
          <a:p>
            <a:pPr lvl="2"/>
            <a:r>
              <a:rPr lang="en-US" sz="2400" dirty="0" smtClean="0"/>
              <a:t>Nazis destroyed Jewish synagogues</a:t>
            </a:r>
          </a:p>
          <a:p>
            <a:pPr lvl="2"/>
            <a:r>
              <a:rPr lang="en-US" sz="2400" dirty="0" smtClean="0"/>
              <a:t>7,000 Jewish businesses were destroyed</a:t>
            </a:r>
          </a:p>
          <a:p>
            <a:pPr lvl="2"/>
            <a:r>
              <a:rPr lang="en-US" sz="2400" dirty="0" smtClean="0"/>
              <a:t>30,000 male Jews were sent to concentration camps</a:t>
            </a:r>
          </a:p>
          <a:p>
            <a:pPr lvl="2"/>
            <a:r>
              <a:rPr lang="en-US" sz="2400" dirty="0" smtClean="0"/>
              <a:t>Jews were banned from using public transportation, schools, and hospitals</a:t>
            </a:r>
          </a:p>
          <a:p>
            <a:pPr lvl="2"/>
            <a:r>
              <a:rPr lang="en-US" sz="2400" dirty="0" smtClean="0"/>
              <a:t>Jews were prohibited from owning, managing, or working in retail stores</a:t>
            </a:r>
          </a:p>
          <a:p>
            <a:pPr lvl="2"/>
            <a:r>
              <a:rPr lang="en-US" sz="2400" dirty="0" smtClean="0"/>
              <a:t>The SS encouraged Jews to emigrate from Germany</a:t>
            </a:r>
          </a:p>
        </p:txBody>
      </p:sp>
    </p:spTree>
    <p:extLst>
      <p:ext uri="{BB962C8B-B14F-4D97-AF65-F5344CB8AC3E}">
        <p14:creationId xmlns:p14="http://schemas.microsoft.com/office/powerpoint/2010/main" val="204792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2F19848BF2545808D7959E50FEFDA" ma:contentTypeVersion="0" ma:contentTypeDescription="Create a new document." ma:contentTypeScope="" ma:versionID="556d6d5c6688289e0805084288f84f4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283246529ae3d18a0a43519cfe07fc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43C2B2-D3F9-4BC8-8C26-8F17C742A8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572B39-FCE1-46C9-B7C7-A25E309DF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84F70C-1FBB-4569-B8AB-982455721011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648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Hitler and Nazi Germany</vt:lpstr>
      <vt:lpstr>F. What was the basis of Hitler’s ideas?</vt:lpstr>
      <vt:lpstr>F. What was the basis of Hitler’s ideas? </vt:lpstr>
      <vt:lpstr>F. What was the basis of Hitler’s ideas?</vt:lpstr>
      <vt:lpstr>G. How did Hitler build a Nazi state?</vt:lpstr>
      <vt:lpstr>G. How did Hitler build a Nazi state?</vt:lpstr>
      <vt:lpstr>G. How did Hitler build a Nazi state?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Hitler and Nazi Germany</dc:title>
  <dc:creator>Richard Eberlei</dc:creator>
  <cp:lastModifiedBy>Richard Eberlei</cp:lastModifiedBy>
  <cp:revision>8</cp:revision>
  <dcterms:created xsi:type="dcterms:W3CDTF">2015-02-27T22:13:54Z</dcterms:created>
  <dcterms:modified xsi:type="dcterms:W3CDTF">2015-03-01T17:23:36Z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0x01010072A2F19848BF2545808D7959E50FEFDA</vt:lpwstr>
  </property>
</Properties>
</file>