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6" r:id="rId7"/>
    <p:sldId id="260" r:id="rId8"/>
    <p:sldId id="261" r:id="rId9"/>
    <p:sldId id="262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87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/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/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E99B-F68F-49BB-9C34-B0252FE3752B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2E17-3384-4D60-977A-D0A9C1E3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1206-58F4-4832-9858-C90DC8320085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367C-AC4D-48E8-821E-D377219B2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9A9D-1A67-4577-A3A7-1EEC24D9818D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A769-5B7D-40D7-9D99-F20AE7618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82D1-27A8-4B37-BB79-64E84EC3D12E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BBE9-CF1F-40CA-968F-DD008DF15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F5F9-BC90-4583-A9B3-044A359A22F5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EB33-7995-476A-944D-A580DA654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C7F1-ABF1-4C27-8C46-47E1FC68D1DD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8A12-4A20-4D0D-84B2-A07E15083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anchor="b"/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284F-1822-49BA-946A-15C6FE4DC4B4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947F-225A-4B9E-BA3B-D44055672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D3B1-8B8F-409E-81A3-17F9FC798042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43C3-1FD1-42B2-886D-D7252C71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FE27-F8A9-4697-864E-3CCE0F96AC60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A192-FB48-4A15-992A-6D472507E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AA19-C7E6-4CA5-B8EA-CE72B6619432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5C55-62CC-49BE-B2D9-5CFE5FC7D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5850-0B9D-4744-B6FA-9FFA5A471801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8006-1589-4C74-96D0-325E65D0F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D5D4-8C86-41CE-A840-0C5CC9572A91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CE5F-D3F0-41B1-BBAD-ADD8D3E64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5D92-4546-4F1F-B65F-48B752528AF1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BEED-7F66-4F20-AFCB-3C2BA1ACD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52EB-B9A8-413D-9F9A-6EC989EEE1E3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2835-701E-421B-8914-708128A56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094E-8095-4870-9E46-D18A04D78319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E7AA-E8F8-4512-B0AF-2A06FE554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1581-07B0-43AC-A14F-6A7DA8126B34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0DA8-E5AC-4AAE-862D-DBE9FDA0D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3" y="5883275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0A53-B396-4A9A-BB8F-F73B3349B41A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3" y="5883275"/>
            <a:ext cx="510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3" y="5883275"/>
            <a:ext cx="322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6959-7D77-4588-B735-9D8902908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7000"/>
            <a:ext cx="9906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3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D41D566-FDEB-4136-98F7-138E21A057B7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08F1C25-C44B-41A6-82CA-40134B031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6" r:id="rId6"/>
    <p:sldLayoutId id="2147483660" r:id="rId7"/>
    <p:sldLayoutId id="2147483659" r:id="rId8"/>
    <p:sldLayoutId id="2147483667" r:id="rId9"/>
    <p:sldLayoutId id="2147483658" r:id="rId10"/>
    <p:sldLayoutId id="2147483657" r:id="rId11"/>
    <p:sldLayoutId id="2147483668" r:id="rId12"/>
    <p:sldLayoutId id="2147483656" r:id="rId13"/>
    <p:sldLayoutId id="2147483669" r:id="rId14"/>
    <p:sldLayoutId id="2147483655" r:id="rId15"/>
    <p:sldLayoutId id="2147483654" r:id="rId16"/>
    <p:sldLayoutId id="214748365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charset="0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charset="0"/>
        <a:buChar char="•"/>
        <a:defRPr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charset="0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charset="0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charset="0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3" y="768350"/>
            <a:ext cx="8675687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Japan – </a:t>
            </a:r>
            <a:r>
              <a:rPr lang="en-US" dirty="0" err="1" smtClean="0"/>
              <a:t>meiji</a:t>
            </a:r>
            <a:r>
              <a:rPr lang="en-US" dirty="0" smtClean="0"/>
              <a:t> restoration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3" y="1231900"/>
            <a:ext cx="8675687" cy="47561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STATE STANDARD W.16 – ANALYZE THE POLITICAL, SOCIAL, AND INDUSTRIAL REVOLUTION IN JAPAN (MEIJI RESTORATION) AND ITS GROWING ROLE IN INTERNATIONAL AFFAIRS. </a:t>
            </a:r>
          </a:p>
          <a:p>
            <a:pPr eaLnBrk="1" hangingPunct="1">
              <a:defRPr/>
            </a:pPr>
            <a:endParaRPr lang="en-US" sz="2400" cap="none" smtClean="0">
              <a:effectLst>
                <a:outerShdw blurRad="38100" dist="38100" dir="2700000" algn="tl">
                  <a:srgbClr val="363D46"/>
                </a:outerShdw>
              </a:effectLst>
            </a:endParaRPr>
          </a:p>
          <a:p>
            <a:pPr eaLnBrk="1" hangingPunct="1">
              <a:buFont typeface="Arial" charset="0"/>
              <a:buAutoNum type="alphaUcPeriod"/>
              <a:defRPr/>
            </a:pPr>
            <a:r>
              <a:rPr lang="en-US" sz="24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HOW DID JAPAN RESPOND TO FOREIGN PRESSURE TO END ITS ISOLATIONIST POLICIES?</a:t>
            </a:r>
          </a:p>
          <a:p>
            <a:pPr eaLnBrk="1" hangingPunct="1">
              <a:buFont typeface="Arial" charset="0"/>
              <a:buAutoNum type="alphaUcPeriod"/>
              <a:defRPr/>
            </a:pPr>
            <a:r>
              <a:rPr lang="en-US" sz="24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HOW DID THE MEIJI RESTORATION CHANGE JAPAN?</a:t>
            </a:r>
          </a:p>
          <a:p>
            <a:pPr eaLnBrk="1" hangingPunct="1">
              <a:buFont typeface="Arial" charset="0"/>
              <a:buAutoNum type="alphaUcPeriod"/>
              <a:defRPr/>
            </a:pPr>
            <a:r>
              <a:rPr lang="en-US" sz="24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HOW DID JAPAN TURN ITSELF INTO AN IMPERIALIST POWER?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effectLst/>
              </a:rPr>
              <a:t>Daily Assignment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xfrm>
            <a:off x="1141413" y="2133600"/>
            <a:ext cx="9906000" cy="3124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>
              <a:buFont typeface="Arial" charset="0"/>
              <a:buAutoNum type="arabicPeriod"/>
            </a:pPr>
            <a:r>
              <a:rPr lang="en-US" cap="none" smtClean="0">
                <a:effectLst/>
              </a:rPr>
              <a:t>What was the initial purpose of the Meiji Restoration?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US" cap="none" smtClean="0">
                <a:effectLst/>
              </a:rPr>
              <a:t>Was it successful?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US" cap="none" smtClean="0">
                <a:effectLst/>
              </a:rPr>
              <a:t>Explain how the government was reformed during the Meiji Restoration.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US" cap="none" smtClean="0">
                <a:effectLst/>
              </a:rPr>
              <a:t>Explain how industrialization was obtained during the Meiji Restoration.  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US" cap="none" smtClean="0">
                <a:effectLst/>
              </a:rPr>
              <a:t>List 3 social reforms of the Meiji Restoration. </a:t>
            </a:r>
          </a:p>
          <a:p>
            <a:pPr marL="381000" indent="-381000">
              <a:buFont typeface="Arial" charset="0"/>
              <a:buNone/>
            </a:pPr>
            <a:endParaRPr lang="en-US" cap="none" smtClean="0">
              <a:effectLst/>
            </a:endParaRPr>
          </a:p>
          <a:p>
            <a:pPr marL="381000" indent="-381000">
              <a:buFont typeface="Arial" charset="0"/>
              <a:buNone/>
            </a:pPr>
            <a:endParaRPr lang="en-US" cap="none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defRPr/>
            </a:pPr>
            <a:r>
              <a:rPr lang="en-US" sz="3600" cap="none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C. HOW DID JAPAN TURN ITSELF INTO AN IMPERIALIST POWER?</a:t>
            </a:r>
            <a:br>
              <a:rPr lang="en-US" sz="3600" cap="none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600" cap="none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2667000"/>
            <a:ext cx="11353800" cy="3124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ffectLst/>
              </a:rPr>
              <a:t>THE JAPANESE KNEW THE WEST WERE AMASSING WEALTH THROUGH IMPERIALISM. </a:t>
            </a:r>
          </a:p>
          <a:p>
            <a:pPr eaLnBrk="1" hangingPunct="1"/>
            <a:r>
              <a:rPr lang="en-US" cap="none" smtClean="0">
                <a:effectLst/>
              </a:rPr>
              <a:t>IN 1874, JAPAN TOOK A SERIES OF ISLANDS FROM THE CHINESE. </a:t>
            </a:r>
          </a:p>
          <a:p>
            <a:pPr eaLnBrk="1" hangingPunct="1"/>
            <a:r>
              <a:rPr lang="en-US" cap="none" smtClean="0">
                <a:effectLst/>
              </a:rPr>
              <a:t>IN 1904 - 1905, THE JAPANESE HEAVILY DEFEATED THE RUSSIANS IN THE RUSSO-JAPANESE WAR, SOLIDIFYING THEIR CONTROL OVER KOREA AND MARKING THEIR PLACE AS ONE OF THE MOST POWERFUL COUNTRIES IN THE WORLD. </a:t>
            </a:r>
          </a:p>
          <a:p>
            <a:pPr eaLnBrk="1" hangingPunct="1"/>
            <a:r>
              <a:rPr lang="en-US" cap="none" smtClean="0">
                <a:effectLst/>
              </a:rPr>
              <a:t>BY 1910, JAPAN HAD ANNEXED KOREA OUTRIGHT. </a:t>
            </a:r>
          </a:p>
          <a:p>
            <a:pPr eaLnBrk="1" hangingPunct="1"/>
            <a:r>
              <a:rPr lang="en-US" cap="none" smtClean="0">
                <a:effectLst/>
              </a:rPr>
              <a:t>IN 1907, THEODORE ROOSEVELT QUIT ALLOWING JAPANESE IMMIGRANTS INTO THE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013" y="-317500"/>
            <a:ext cx="99060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A. How did Japan respond to foreign pressure to end its isolationist policies?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587500"/>
            <a:ext cx="11655425" cy="5016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b="1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BY 1800, THE TOKUGAWA SHOGUNATE HAD RULED JAPAN FOR 200 YEARS.</a:t>
            </a:r>
          </a:p>
          <a:p>
            <a:pPr lvl="1" eaLnBrk="1" hangingPunct="1"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THE SHOGUNATE CREATED </a:t>
            </a:r>
            <a:r>
              <a:rPr lang="en-US" sz="2100" b="1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ISOLATIONIST</a:t>
            </a: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 POLICIES (CUT-OFF FROM MOST OF WORLD)</a:t>
            </a:r>
          </a:p>
          <a:p>
            <a:pPr lvl="1" eaLnBrk="1" hangingPunct="1"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ONLY CHINESE AND DUTCH MERCHANTS WERE ALLOWED TO TRADE. </a:t>
            </a:r>
          </a:p>
          <a:p>
            <a:pPr lvl="1" eaLnBrk="1" hangingPunct="1"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THE WEST WANTED TO CHANGE THESE POLICIES DUE TO IMPERIALISTIC MOTIVATIONS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sz="2100" cap="none" smtClean="0">
              <a:effectLst>
                <a:outerShdw blurRad="38100" dist="38100" dir="2700000" algn="tl">
                  <a:srgbClr val="363D46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1141413" y="228600"/>
            <a:ext cx="99060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cap="none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A. HOW DID JAPAN RESPOND TO FOREIGN PRESSURE TO END ITS ISOLATIONIST POLICIES?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1141413" y="1752600"/>
            <a:ext cx="9906000" cy="4038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TREATY OF KANAGAWA (1854)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COMMODORE MATTHEW PERRY (UNITED STATES) AND HIS FLEET OF WARSHIPS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LETTER FROM PRESIDENT MILLARD FILLMORE ASKING FOR BETTER TREATMENT OF CAGED U.S. SAILORS AND THE OPENING OF FOREIGN RELATIONS WITH THE WEST.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PERRY RETURNED AFTER SIX MONTHS WITH A LARGER FLEET, AND LOOKING FOR A RESPONSE.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THE JAPANESE RETURNED THE SAILORS AND OPENED TWO PORTS TO THE WEST FOR TRADE, AND ALSO ESTABLISHED AN U.S. CONSULATE IN JAPAN.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46063"/>
            <a:ext cx="9906000" cy="1905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A. How did </a:t>
            </a:r>
            <a:r>
              <a:rPr lang="en-US" dirty="0" smtClean="0"/>
              <a:t>Japan </a:t>
            </a:r>
            <a:r>
              <a:rPr lang="en-US" dirty="0"/>
              <a:t>respond to foreign pressure to end its isolationist policies?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5100"/>
            <a:ext cx="11177587" cy="48863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b="1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SAT – CHO ALLIANCE</a:t>
            </a:r>
          </a:p>
          <a:p>
            <a:pPr lvl="1" eaLnBrk="1" hangingPunct="1"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ALLIANCE CREATED BY THE SAMURAI OF SOUTH JAPAN.</a:t>
            </a:r>
          </a:p>
          <a:p>
            <a:pPr lvl="1" eaLnBrk="1" hangingPunct="1"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THE SAMURAI WERE UPSET WITH THE TOKUGAWA SHOGUNATE’S DECISION TO ALLOW TRADE WITH THE WEST</a:t>
            </a:r>
          </a:p>
          <a:p>
            <a:pPr lvl="1" eaLnBrk="1" hangingPunct="1"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THE SAMURAI FEARED TRADITIONAL JAPANESE CULTURE WOULD BE TARNISHED AND INFLUENCE FROM THE OUTSIDE WORLD WOULD BE NEGATIVE.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1141413" y="228600"/>
            <a:ext cx="99060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cap="none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A. HOW DID JAPAN RESPOND TO FOREIGN PRESSURE TO END ITS ISOLATIONIST POLICIES?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xfrm>
            <a:off x="1141413" y="2133600"/>
            <a:ext cx="9906000" cy="4038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1" eaLnBrk="1" hangingPunct="1">
              <a:defRPr/>
            </a:pPr>
            <a:r>
              <a:rPr lang="en-US" sz="2100" cap="none" smtClean="0">
                <a:effectLst>
                  <a:outerShdw blurRad="38100" dist="38100" dir="2700000" algn="tl">
                    <a:srgbClr val="363D46"/>
                  </a:outerShdw>
                </a:effectLst>
              </a:rPr>
              <a:t>IN  1868, THE SAMARAI OVERTHREW THE SHOGUN GOVERNMENT AND ESTABLISHED A NEW GOVERNMENT WITH A NEW EMPEROR. </a:t>
            </a:r>
          </a:p>
          <a:p>
            <a:pPr lvl="1" eaLnBrk="1" hangingPunct="1">
              <a:defRPr/>
            </a:pPr>
            <a:r>
              <a:rPr lang="en-US" sz="2100" cap="none" smtClean="0">
                <a:effectLst/>
              </a:rPr>
              <a:t>ALTHOUGH THE SAMURAI EMPEROR MUTSUHITO DID NOT TRUST THE WEST, HE KNEW THE NEW JAPAN HAD TO INCORPORATE WESTERN IDEAS TO COMPETE AND SURVIVE AGAINST THE INDUSTRIALIZED WEST. </a:t>
            </a:r>
          </a:p>
          <a:p>
            <a:pPr lvl="1" eaLnBrk="1" hangingPunct="1">
              <a:defRPr/>
            </a:pPr>
            <a:r>
              <a:rPr lang="en-US" sz="2100" cap="none" smtClean="0">
                <a:effectLst/>
              </a:rPr>
              <a:t>THE EMPEROR THE REIGN OF MEIJI, OR “ENLIGHTENED RULE”.</a:t>
            </a:r>
          </a:p>
          <a:p>
            <a:pPr lvl="1" eaLnBrk="1" hangingPunct="1">
              <a:defRPr/>
            </a:pPr>
            <a:r>
              <a:rPr lang="en-US" sz="2100" cap="none" smtClean="0">
                <a:effectLst/>
              </a:rPr>
              <a:t>THIS PERIOD BECAME KNOWN AS THE </a:t>
            </a:r>
            <a:r>
              <a:rPr lang="en-US" sz="2100" b="1" u="sng" cap="none" smtClean="0">
                <a:effectLst/>
              </a:rPr>
              <a:t>MEIJI RESTORATION</a:t>
            </a:r>
            <a:r>
              <a:rPr lang="en-US" sz="2100" cap="none" smtClean="0">
                <a:effectLst/>
              </a:rPr>
              <a:t>. </a:t>
            </a:r>
          </a:p>
          <a:p>
            <a:pPr>
              <a:defRPr/>
            </a:pPr>
            <a:endParaRPr lang="en-US" cap="none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effectLst/>
              </a:rPr>
              <a:t>Daily Assignment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9906000" cy="3124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81000" indent="-381000">
              <a:buFont typeface="Arial" charset="0"/>
              <a:buAutoNum type="arabicPeriod"/>
            </a:pPr>
            <a:r>
              <a:rPr lang="en-US" cap="none" smtClean="0">
                <a:effectLst/>
              </a:rPr>
              <a:t>How did Japan and China differ in the process in which they became “less isolated” (opened ports to the west)?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US" cap="none" smtClean="0">
                <a:effectLst/>
              </a:rPr>
              <a:t>What was the name of the treaty signed between Japan and the United States?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US" cap="none" smtClean="0">
                <a:effectLst/>
              </a:rPr>
              <a:t>How were China and Japan’s responses to Westernization similar? What did both do (be specific)?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US" cap="none" smtClean="0">
                <a:effectLst/>
              </a:rPr>
              <a:t>How did the Samurai play a role (what was the name of their alliance)?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1141413" y="152400"/>
            <a:ext cx="99060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defRPr/>
            </a:pPr>
            <a:r>
              <a:rPr lang="en-US" sz="3600" cap="none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B. HOW DID THE MEIJI RESTORATION CHANGE JAPAN?</a:t>
            </a:r>
            <a:br>
              <a:rPr lang="en-US" sz="3600" cap="none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600" cap="none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xfrm>
            <a:off x="228600" y="1905000"/>
            <a:ext cx="11658600" cy="472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cap="none" smtClean="0">
                <a:effectLst/>
              </a:rPr>
              <a:t>THE SAMURAI CULTURE STARTED BEING ABOLISHED IN 1867.</a:t>
            </a:r>
          </a:p>
          <a:p>
            <a:pPr eaLnBrk="1" hangingPunct="1"/>
            <a:r>
              <a:rPr lang="en-US" sz="2400" cap="none" smtClean="0">
                <a:effectLst/>
              </a:rPr>
              <a:t>JAPANESE </a:t>
            </a:r>
            <a:r>
              <a:rPr lang="en-US" sz="2400" u="sng" cap="none" smtClean="0">
                <a:effectLst/>
              </a:rPr>
              <a:t>POLITICAL</a:t>
            </a:r>
            <a:r>
              <a:rPr lang="en-US" sz="2400" cap="none" smtClean="0">
                <a:effectLst/>
              </a:rPr>
              <a:t> REFORMS DURING THE MEIJI RESTORATION:</a:t>
            </a:r>
          </a:p>
          <a:p>
            <a:pPr lvl="1" eaLnBrk="1" hangingPunct="1"/>
            <a:r>
              <a:rPr lang="en-US" sz="2000" cap="none" smtClean="0">
                <a:effectLst/>
              </a:rPr>
              <a:t>THE OLD CAPITAL OF KYOTO WAS MOVED TO EDO, TODAY KNOWN AS TOKYO. </a:t>
            </a:r>
          </a:p>
          <a:p>
            <a:pPr lvl="1" eaLnBrk="1" hangingPunct="1"/>
            <a:r>
              <a:rPr lang="en-US" sz="2000" cap="none" smtClean="0">
                <a:effectLst/>
              </a:rPr>
              <a:t>TWO POLITICAL PARTIES FORMED, THAT EACH PUSHED FOR THE IMPLEMENTATION OF WESTERN GOVERNMENT SYSTEMS. </a:t>
            </a:r>
          </a:p>
          <a:p>
            <a:pPr lvl="2" eaLnBrk="1" hangingPunct="1"/>
            <a:r>
              <a:rPr lang="en-US" sz="1800" cap="none" smtClean="0">
                <a:effectLst/>
              </a:rPr>
              <a:t>LIBERALS: WANTED THE DOMINANT POWER TO BE HELD BY THE LEGISLATURE (PARLIAMENT)</a:t>
            </a:r>
          </a:p>
          <a:p>
            <a:pPr lvl="2" eaLnBrk="1" hangingPunct="1"/>
            <a:r>
              <a:rPr lang="en-US" sz="1800" cap="none" smtClean="0">
                <a:effectLst/>
              </a:rPr>
              <a:t>PROGRESSIVES: WANTED POWER TO BE SHARED BETWEEN THE EXECUTIVE AND LEGISLATIVE BRANCHES</a:t>
            </a:r>
          </a:p>
          <a:p>
            <a:pPr lvl="1" eaLnBrk="1" hangingPunct="1">
              <a:buFont typeface="Arial" charset="0"/>
              <a:buNone/>
            </a:pPr>
            <a:endParaRPr lang="en-US" sz="2000" cap="none" smtClean="0">
              <a:effectLst/>
            </a:endParaRPr>
          </a:p>
          <a:p>
            <a:pPr lvl="1" eaLnBrk="1" hangingPunct="1"/>
            <a:endParaRPr lang="en-US" sz="2000" cap="none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1141413" y="152400"/>
            <a:ext cx="99060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cap="none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B. HOW DID THE MEIJI RESTORATION CHANGE JAPAN?</a:t>
            </a:r>
            <a:br>
              <a:rPr lang="en-US" sz="3600" cap="none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600" cap="none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11734800" cy="464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cap="none" smtClean="0">
                <a:effectLst/>
              </a:rPr>
              <a:t>JAPANESE </a:t>
            </a:r>
            <a:r>
              <a:rPr lang="en-US" sz="2400" u="sng" cap="none" smtClean="0">
                <a:effectLst/>
              </a:rPr>
              <a:t>ECONOMIC</a:t>
            </a:r>
            <a:r>
              <a:rPr lang="en-US" sz="2400" cap="none" smtClean="0">
                <a:effectLst/>
              </a:rPr>
              <a:t> REFORMS DURING THE MEIJI RESTORATION:</a:t>
            </a:r>
          </a:p>
          <a:p>
            <a:pPr lvl="1" eaLnBrk="1" hangingPunct="1"/>
            <a:r>
              <a:rPr lang="en-US" sz="2200" b="1" cap="none" smtClean="0">
                <a:effectLst/>
              </a:rPr>
              <a:t>LAND REFORM</a:t>
            </a:r>
            <a:r>
              <a:rPr lang="en-US" sz="2200" cap="none" smtClean="0">
                <a:effectLst/>
              </a:rPr>
              <a:t> – READ THE FIRST TWO PARAGRAPHS ON PAGE 263 IN YOUR TEXTBOOK.</a:t>
            </a:r>
          </a:p>
          <a:p>
            <a:pPr lvl="2" eaLnBrk="1" hangingPunct="1"/>
            <a:r>
              <a:rPr lang="en-US" sz="2000" cap="none" smtClean="0">
                <a:effectLst/>
              </a:rPr>
              <a:t>WHAT WAS LIKELY MOST IMPORTANT TO THE MEIJI LEADERS?</a:t>
            </a:r>
          </a:p>
          <a:p>
            <a:pPr lvl="1" eaLnBrk="1" hangingPunct="1"/>
            <a:r>
              <a:rPr lang="en-US" sz="2200" u="sng" cap="none" smtClean="0">
                <a:effectLst/>
              </a:rPr>
              <a:t>SUBSIDIES</a:t>
            </a:r>
            <a:r>
              <a:rPr lang="en-US" sz="2200" cap="none" smtClean="0">
                <a:effectLst/>
              </a:rPr>
              <a:t> – GOVERNMENT PAYMENTS TO HELP FUND  CERTAIN INDUSTRIES</a:t>
            </a:r>
          </a:p>
          <a:p>
            <a:pPr lvl="1" eaLnBrk="1" hangingPunct="1"/>
            <a:r>
              <a:rPr lang="en-US" sz="2200" cap="none" smtClean="0">
                <a:effectLst/>
              </a:rPr>
              <a:t>TEA, SILK, WEAPONS, AND SHIPBUILDING WERE MAJOR INDUSTRIES</a:t>
            </a:r>
          </a:p>
          <a:p>
            <a:pPr lvl="1" eaLnBrk="1" hangingPunct="1"/>
            <a:r>
              <a:rPr lang="en-US" sz="2200" cap="none" smtClean="0">
                <a:effectLst/>
              </a:rPr>
              <a:t>BUSINESS BECAME PRIVATE ONCE THEY WERE WELL ESTABLISHED</a:t>
            </a:r>
          </a:p>
          <a:p>
            <a:pPr lvl="1" eaLnBrk="1" hangingPunct="1"/>
            <a:endParaRPr lang="en-US" sz="2200" u="sng" cap="none" smtClean="0">
              <a:effectLst/>
            </a:endParaRPr>
          </a:p>
          <a:p>
            <a:pPr eaLnBrk="1" hangingPunct="1"/>
            <a:endParaRPr lang="en-US" cap="none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1141413" y="228600"/>
            <a:ext cx="99060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cap="none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  <a:t>B. HOW DID THE MEIJI RESTORATION CHANGE JAPAN?</a:t>
            </a:r>
            <a:br>
              <a:rPr lang="en-US" sz="3600" cap="none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600" cap="none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2133600"/>
            <a:ext cx="11582400" cy="449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cap="none" smtClean="0">
                <a:effectLst/>
              </a:rPr>
              <a:t>JAPANESE </a:t>
            </a:r>
            <a:r>
              <a:rPr lang="en-US" sz="2400" u="sng" cap="none" smtClean="0">
                <a:effectLst/>
              </a:rPr>
              <a:t>SOCIAL</a:t>
            </a:r>
            <a:r>
              <a:rPr lang="en-US" sz="2400" cap="none" smtClean="0">
                <a:effectLst/>
              </a:rPr>
              <a:t> REFORMS DURING THE MEIJI RESTORATION: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cap="none" smtClean="0">
                <a:effectLst/>
              </a:rPr>
              <a:t>ALL MEN WERE REQUIRED TO SERVE AT LEAST THREE YEARS IN THE MILITARY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cap="none" smtClean="0">
                <a:effectLst/>
              </a:rPr>
              <a:t>UNIVERSITIES WERE BUILT AND THE SCHOOL MODEL WAS BASED OFF THAT OF THE U.S.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cap="none" smtClean="0">
                <a:effectLst/>
              </a:rPr>
              <a:t>PRIVELAGES GRANTED TO ARISTOCRATS WERE BANISHED.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cap="none" smtClean="0">
                <a:effectLst/>
              </a:rPr>
              <a:t>WOMEN WERE ALLOWED TO ATTEND SCHOOL, WHERE AS BEFORE THEY ALWAYS “BELONGED” TO A MALE FAMILY MEMBER.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cap="none" smtClean="0">
                <a:effectLst/>
              </a:rPr>
              <a:t>CLOTHING AND EATING HABITS BECAME BASED ON THOSE OF THE WEST.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cap="none" smtClean="0">
                <a:effectLst/>
              </a:rPr>
              <a:t>BASEBALL WAS INTRODUCED.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cap="none" smtClean="0">
                <a:effectLst/>
              </a:rPr>
              <a:t>SOME (MINE WORKERS) STILL WORKED 20+ HOURS A DAY AND WERE SHOT FOR TRYING TO ESCAPE WORK.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cap="none" smtClean="0">
                <a:effectLst/>
              </a:rPr>
              <a:t>LOYALTY TO THE FAMILY AND COMMUNITY WAS STILL TAUGHT IN SCHOOL. 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cap="none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cap="none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HDMeshV1</Template>
  <TotalTime>1696</TotalTime>
  <Words>752</Words>
  <Application>Microsoft Macintosh PowerPoint</Application>
  <PresentationFormat>Custom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Calibri</vt:lpstr>
      <vt:lpstr>Mesh</vt:lpstr>
      <vt:lpstr>Mesh</vt:lpstr>
      <vt:lpstr>Mesh</vt:lpstr>
      <vt:lpstr>Mesh</vt:lpstr>
      <vt:lpstr>Mesh</vt:lpstr>
      <vt:lpstr>JAPAN – MEIJI RESTORATION </vt:lpstr>
      <vt:lpstr>A. HOW DID JAPAN RESPOND TO FOREIGN PRESSURE TO END ITS ISOLATIONIST POLICIES?</vt:lpstr>
      <vt:lpstr>A. HOW DID JAPAN RESPOND TO FOREIGN PRESSURE TO END ITS ISOLATIONIST POLICIES?</vt:lpstr>
      <vt:lpstr>A. HOW DID JAPAN RESPOND TO FOREIGN PRESSURE TO END ITS ISOLATIONIST POLICIES?</vt:lpstr>
      <vt:lpstr>A. HOW DID JAPAN RESPOND TO FOREIGN PRESSURE TO END ITS ISOLATIONIST POLICIES?</vt:lpstr>
      <vt:lpstr>Daily Assignment</vt:lpstr>
      <vt:lpstr>B. HOW DID THE MEIJI RESTORATION CHANGE JAPAN? </vt:lpstr>
      <vt:lpstr>B. HOW DID THE MEIJI RESTORATION CHANGE JAPAN? </vt:lpstr>
      <vt:lpstr>B. HOW DID THE MEIJI RESTORATION CHANGE JAPAN? </vt:lpstr>
      <vt:lpstr>Daily Assignment</vt:lpstr>
      <vt:lpstr>C. HOW DID JAPAN TURN ITSELF INTO AN IMPERIALIST POWER?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eberleir</cp:lastModifiedBy>
  <cp:revision>36</cp:revision>
  <dcterms:created xsi:type="dcterms:W3CDTF">2015-01-12T19:37:29Z</dcterms:created>
  <dcterms:modified xsi:type="dcterms:W3CDTF">2015-12-01T15:08:30Z</dcterms:modified>
</cp:coreProperties>
</file>