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72" d="100"/>
          <a:sy n="72" d="100"/>
        </p:scale>
        <p:origin x="-110" y="-11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27C2684-F191-405E-933A-7E0C24702EE9}" type="datetimeFigureOut">
              <a:rPr lang="en-US"/>
              <a:pPr>
                <a:defRPr/>
              </a:pPr>
              <a:t>4/14/2015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8EE202-1F63-40ED-95FA-BE9B74937BF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5329847-9426-4723-9786-1F3245C2B0B8}" type="datetimeFigureOut">
              <a:rPr lang="en-US"/>
              <a:pPr>
                <a:defRPr/>
              </a:pPr>
              <a:t>4/14/2015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4CC85C-C665-431B-956C-95195BB673E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D4341BE-F36C-4DA3-A1A5-307F3314F609}" type="datetimeFigureOut">
              <a:rPr lang="en-US"/>
              <a:pPr>
                <a:defRPr/>
              </a:pPr>
              <a:t>4/14/2015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0DF47A-0D89-4711-948A-D3B971D043D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6CA196D-B06F-41E5-8816-9E430FD7C81E}" type="datetimeFigureOut">
              <a:rPr lang="en-US"/>
              <a:pPr>
                <a:defRPr/>
              </a:pPr>
              <a:t>4/14/2015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A041A9-9D0E-4334-96FE-68FB8ED4391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55F6178-BBE6-48D6-AFAF-17E80367B171}" type="datetimeFigureOut">
              <a:rPr lang="en-US"/>
              <a:pPr>
                <a:defRPr/>
              </a:pPr>
              <a:t>4/14/2015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5CCEDE-45DF-4AC8-BE75-2DD140C1922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A3C75DA-1C55-457C-ACEC-3C3783791105}" type="datetimeFigureOut">
              <a:rPr lang="en-US"/>
              <a:pPr>
                <a:defRPr/>
              </a:pPr>
              <a:t>4/14/2015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90E1E4B-E891-468F-9EFB-6F37CE39411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924651E-93D1-4E80-95C9-2D1A043D4A5A}" type="datetimeFigureOut">
              <a:rPr lang="en-US"/>
              <a:pPr>
                <a:defRPr/>
              </a:pPr>
              <a:t>4/14/2015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F039CA4-5C62-41F0-95D9-CEAFA9C3C6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6E29FBF-FFB1-4F2E-AA86-5B60778D6892}" type="datetimeFigureOut">
              <a:rPr lang="en-US"/>
              <a:pPr>
                <a:defRPr/>
              </a:pPr>
              <a:t>4/14/2015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8FEBD11-3B73-426C-B055-2D9958A9D75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7D61543-3F7C-433B-A4FA-5204AA037D68}" type="datetimeFigureOut">
              <a:rPr lang="en-US"/>
              <a:pPr>
                <a:defRPr/>
              </a:pPr>
              <a:t>4/14/2015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378401F-13B3-4578-B3C4-FCB1DDC5573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F44AA5-8EF4-4A30-B360-714D84A59706}" type="datetimeFigureOut">
              <a:rPr lang="en-US"/>
              <a:pPr>
                <a:defRPr/>
              </a:pPr>
              <a:t>4/14/2015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904824-0CF7-4B57-A8FC-0A7AA94E1B2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F1B526-63EE-447E-A94F-D32E4C66B860}" type="datetimeFigureOut">
              <a:rPr lang="en-US"/>
              <a:pPr>
                <a:defRPr/>
              </a:pPr>
              <a:t>4/14/2015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77D0765-BC99-40B8-953B-6FD3753716C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EACE45F-7C38-4FDF-9630-EC79F170C066}" type="datetimeFigureOut">
              <a:rPr lang="en-US"/>
              <a:pPr>
                <a:defRPr/>
              </a:pPr>
              <a:t>4/14/2015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9102EF0-27AF-4E27-A21B-DDD3FCC33D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1524000" y="403225"/>
            <a:ext cx="9144000" cy="2387600"/>
          </a:xfrm>
        </p:spPr>
        <p:txBody>
          <a:bodyPr/>
          <a:lstStyle/>
          <a:p>
            <a:r>
              <a:rPr lang="en-US" smtClean="0"/>
              <a:t>The Cold War</a:t>
            </a:r>
          </a:p>
        </p:txBody>
      </p:sp>
      <p:sp>
        <p:nvSpPr>
          <p:cNvPr id="3" name="Subtitle 2"/>
          <p:cNvSpPr>
            <a:spLocks noGrp="1"/>
          </p:cNvSpPr>
          <p:nvPr>
            <p:ph type="subTitle" idx="1"/>
          </p:nvPr>
        </p:nvSpPr>
        <p:spPr>
          <a:xfrm>
            <a:off x="1524000" y="2790825"/>
            <a:ext cx="9144000" cy="2417763"/>
          </a:xfrm>
        </p:spPr>
        <p:txBody>
          <a:bodyPr rtlCol="0">
            <a:normAutofit fontScale="92500" lnSpcReduction="20000"/>
          </a:bodyPr>
          <a:lstStyle/>
          <a:p>
            <a:pPr fontAlgn="auto">
              <a:spcAft>
                <a:spcPts val="0"/>
              </a:spcAft>
              <a:buFont typeface="Arial" panose="020B0604020202020204" pitchFamily="34" charset="0"/>
              <a:buNone/>
              <a:defRPr/>
            </a:pPr>
            <a:r>
              <a:rPr lang="en-US" dirty="0"/>
              <a:t>W.55 Describe the nature of reconstruction in Europe after 1945, including the purpose of the Marshall Plan, creation of NATO, and division of Germany. </a:t>
            </a:r>
            <a:endParaRPr lang="en-US" dirty="0" smtClean="0"/>
          </a:p>
          <a:p>
            <a:pPr fontAlgn="auto">
              <a:spcAft>
                <a:spcPts val="0"/>
              </a:spcAft>
              <a:buFont typeface="Arial" panose="020B0604020202020204" pitchFamily="34" charset="0"/>
              <a:buNone/>
              <a:defRPr/>
            </a:pPr>
            <a:endParaRPr lang="en-US" dirty="0" smtClean="0"/>
          </a:p>
          <a:p>
            <a:pPr fontAlgn="auto">
              <a:spcAft>
                <a:spcPts val="0"/>
              </a:spcAft>
              <a:buFont typeface="Arial" panose="020B0604020202020204" pitchFamily="34" charset="0"/>
              <a:buNone/>
              <a:defRPr/>
            </a:pPr>
            <a:endParaRPr lang="en-US" dirty="0"/>
          </a:p>
          <a:p>
            <a:pPr marL="457200" indent="-457200" fontAlgn="auto">
              <a:spcAft>
                <a:spcPts val="0"/>
              </a:spcAft>
              <a:buFont typeface="Arial" panose="020B0604020202020204" pitchFamily="34" charset="0"/>
              <a:buAutoNum type="alphaUcPeriod"/>
              <a:defRPr/>
            </a:pPr>
            <a:r>
              <a:rPr lang="en-US" dirty="0" smtClean="0"/>
              <a:t>Why did the United States and the Soviet Union become political rivals after WWII?</a:t>
            </a:r>
          </a:p>
          <a:p>
            <a:pPr fontAlgn="auto">
              <a:spcAft>
                <a:spcPts val="0"/>
              </a:spcAft>
              <a:buFont typeface="Arial" panose="020B0604020202020204" pitchFamily="34" charset="0"/>
              <a:buNone/>
              <a:defRPr/>
            </a:pPr>
            <a:r>
              <a:rPr lang="en-US" dirty="0" smtClean="0"/>
              <a:t>Sub: Identify the Truman Doctrine and Marshall Plan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A. Why did the United States and the Soviet Union become political rivals after WWII?</a:t>
            </a:r>
            <a:br>
              <a:rPr lang="en-US" dirty="0" smtClean="0"/>
            </a:br>
            <a:endParaRPr lang="en-US" dirty="0"/>
          </a:p>
        </p:txBody>
      </p:sp>
      <p:sp>
        <p:nvSpPr>
          <p:cNvPr id="14338" name="Content Placeholder 2"/>
          <p:cNvSpPr>
            <a:spLocks noGrp="1"/>
          </p:cNvSpPr>
          <p:nvPr>
            <p:ph idx="1"/>
          </p:nvPr>
        </p:nvSpPr>
        <p:spPr>
          <a:xfrm>
            <a:off x="838200" y="1512888"/>
            <a:ext cx="10515600" cy="4664075"/>
          </a:xfrm>
        </p:spPr>
        <p:txBody>
          <a:bodyPr/>
          <a:lstStyle/>
          <a:p>
            <a:r>
              <a:rPr lang="en-US" smtClean="0"/>
              <a:t>After WWII, a new rivalry between the world’s two most dominant nations came to the front. </a:t>
            </a:r>
          </a:p>
          <a:p>
            <a:r>
              <a:rPr lang="en-US" u="sng" smtClean="0"/>
              <a:t>The United States</a:t>
            </a:r>
          </a:p>
          <a:p>
            <a:pPr lvl="1"/>
            <a:r>
              <a:rPr lang="en-US" smtClean="0"/>
              <a:t>Unwilling to give up power and prestige</a:t>
            </a:r>
          </a:p>
          <a:p>
            <a:pPr lvl="1"/>
            <a:r>
              <a:rPr lang="en-US" smtClean="0"/>
              <a:t>Wanted the liberated countries of Eastern Europe to determine own government type - </a:t>
            </a:r>
            <a:r>
              <a:rPr lang="en-US" u="sng" smtClean="0"/>
              <a:t>democracy</a:t>
            </a:r>
            <a:endParaRPr lang="en-US" smtClean="0"/>
          </a:p>
          <a:p>
            <a:r>
              <a:rPr lang="en-US" u="sng" smtClean="0"/>
              <a:t>The Soviet Union</a:t>
            </a:r>
          </a:p>
          <a:p>
            <a:pPr lvl="1"/>
            <a:r>
              <a:rPr lang="en-US" smtClean="0"/>
              <a:t>Unwilling to give up protection (buffer) along its eastern border</a:t>
            </a:r>
          </a:p>
          <a:p>
            <a:pPr lvl="1"/>
            <a:r>
              <a:rPr lang="en-US" smtClean="0"/>
              <a:t>Established pro-Soviet regimes in Eastern Europe - </a:t>
            </a:r>
            <a:r>
              <a:rPr lang="en-US" u="sng" smtClean="0"/>
              <a:t>communsim</a:t>
            </a: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A. Why did the United States and the Soviet Union become political rivals after WWII?</a:t>
            </a:r>
            <a:br>
              <a:rPr lang="en-US" dirty="0" smtClean="0"/>
            </a:br>
            <a:endParaRPr lang="en-US" dirty="0"/>
          </a:p>
        </p:txBody>
      </p:sp>
      <p:sp>
        <p:nvSpPr>
          <p:cNvPr id="3" name="Content Placeholder 2"/>
          <p:cNvSpPr>
            <a:spLocks noGrp="1"/>
          </p:cNvSpPr>
          <p:nvPr>
            <p:ph idx="1"/>
          </p:nvPr>
        </p:nvSpPr>
        <p:spPr>
          <a:xfrm>
            <a:off x="838200" y="1546225"/>
            <a:ext cx="10515600" cy="4630738"/>
          </a:xfrm>
        </p:spPr>
        <p:txBody>
          <a:bodyPr rtlCol="0">
            <a:normAutofit/>
          </a:bodyPr>
          <a:lstStyle/>
          <a:p>
            <a:pPr fontAlgn="auto">
              <a:spcAft>
                <a:spcPts val="0"/>
              </a:spcAft>
              <a:buFont typeface="Arial" panose="020B0604020202020204" pitchFamily="34" charset="0"/>
              <a:buChar char="•"/>
              <a:defRPr/>
            </a:pPr>
            <a:r>
              <a:rPr lang="en-US" sz="3200" u="sng" dirty="0" smtClean="0"/>
              <a:t>The Truman Doctrine (1947)</a:t>
            </a:r>
          </a:p>
          <a:p>
            <a:pPr lvl="1" fontAlgn="auto">
              <a:spcAft>
                <a:spcPts val="0"/>
              </a:spcAft>
              <a:buFont typeface="Arial" panose="020B0604020202020204" pitchFamily="34" charset="0"/>
              <a:buChar char="•"/>
              <a:defRPr/>
            </a:pPr>
            <a:r>
              <a:rPr lang="en-US" sz="2800" dirty="0" smtClean="0"/>
              <a:t>Fearful of communist expansion into the east, the doctrine was established to offer financial aid to those countries (Greece, Turkey) most threatened by communism. </a:t>
            </a:r>
          </a:p>
          <a:p>
            <a:pPr marL="457200" lvl="1" indent="0" fontAlgn="auto">
              <a:spcAft>
                <a:spcPts val="0"/>
              </a:spcAft>
              <a:buFont typeface="Arial" panose="020B0604020202020204" pitchFamily="34" charset="0"/>
              <a:buNone/>
              <a:defRPr/>
            </a:pPr>
            <a:endParaRPr lang="en-US" sz="2800" dirty="0" smtClean="0"/>
          </a:p>
          <a:p>
            <a:pPr lvl="1" fontAlgn="auto">
              <a:spcAft>
                <a:spcPts val="0"/>
              </a:spcAft>
              <a:buFont typeface="Arial" panose="020B0604020202020204" pitchFamily="34" charset="0"/>
              <a:buChar char="•"/>
              <a:defRPr/>
            </a:pPr>
            <a:r>
              <a:rPr lang="en-US" sz="2800" dirty="0" smtClean="0"/>
              <a:t>Feb. 1947: “Like apples in a barrel infected by one rotten one, the corruption of Greece would infect Iran and all to the east. It would also carry infection to Africa through Asia Minor and Egypt, and to Europe…”</a:t>
            </a:r>
          </a:p>
          <a:p>
            <a:pPr lvl="2" fontAlgn="auto">
              <a:spcAft>
                <a:spcPts val="0"/>
              </a:spcAft>
              <a:buFont typeface="Arial" panose="020B0604020202020204" pitchFamily="34" charset="0"/>
              <a:buChar char="•"/>
              <a:defRPr/>
            </a:pPr>
            <a:r>
              <a:rPr lang="en-US" sz="2400" dirty="0" smtClean="0"/>
              <a:t>Dean Acheson, U.S. undersecretary of State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A. Why did the United States and the Soviet Union become political rivals after WWII?</a:t>
            </a:r>
            <a:br>
              <a:rPr lang="en-US" dirty="0" smtClean="0"/>
            </a:br>
            <a:endParaRPr lang="en-US" dirty="0"/>
          </a:p>
        </p:txBody>
      </p:sp>
      <p:sp>
        <p:nvSpPr>
          <p:cNvPr id="16386" name="Content Placeholder 2"/>
          <p:cNvSpPr>
            <a:spLocks noGrp="1"/>
          </p:cNvSpPr>
          <p:nvPr>
            <p:ph idx="1"/>
          </p:nvPr>
        </p:nvSpPr>
        <p:spPr>
          <a:xfrm>
            <a:off x="838200" y="1690688"/>
            <a:ext cx="10515600" cy="4351337"/>
          </a:xfrm>
        </p:spPr>
        <p:txBody>
          <a:bodyPr/>
          <a:lstStyle/>
          <a:p>
            <a:r>
              <a:rPr lang="en-US" sz="3200" u="sng" smtClean="0"/>
              <a:t>The Marshall Plan (1947)</a:t>
            </a:r>
          </a:p>
          <a:p>
            <a:pPr lvl="1"/>
            <a:r>
              <a:rPr lang="en-US" sz="2800" smtClean="0"/>
              <a:t>AKA the European Recovery Program</a:t>
            </a:r>
          </a:p>
          <a:p>
            <a:pPr lvl="1"/>
            <a:r>
              <a:rPr lang="en-US" sz="2800" smtClean="0"/>
              <a:t>Fearful that communism may spread to the developed nations of Western Europe, the plan provided $13 billion to re-build the war torn nations. </a:t>
            </a:r>
          </a:p>
          <a:p>
            <a:pPr lvl="1"/>
            <a:r>
              <a:rPr lang="en-US" sz="2800" smtClean="0"/>
              <a:t>The U.S. would provide loans in return for the “relinquishing of their political independence” among small satellite states. </a:t>
            </a:r>
          </a:p>
          <a:p>
            <a:pPr lvl="1"/>
            <a:r>
              <a:rPr lang="en-US" sz="2800" smtClean="0"/>
              <a:t>Stalin viewed the plan as an attempt by the U.S. to buy the support of smaller nations. </a:t>
            </a:r>
          </a:p>
          <a:p>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Assessment</a:t>
            </a:r>
          </a:p>
        </p:txBody>
      </p:sp>
      <p:sp>
        <p:nvSpPr>
          <p:cNvPr id="17410" name="Content Placeholder 2"/>
          <p:cNvSpPr>
            <a:spLocks noGrp="1"/>
          </p:cNvSpPr>
          <p:nvPr>
            <p:ph idx="1"/>
          </p:nvPr>
        </p:nvSpPr>
        <p:spPr>
          <a:xfrm>
            <a:off x="719138" y="1825625"/>
            <a:ext cx="10764837" cy="4351338"/>
          </a:xfrm>
        </p:spPr>
        <p:txBody>
          <a:bodyPr/>
          <a:lstStyle/>
          <a:p>
            <a:pPr marL="514350" indent="-514350">
              <a:buFont typeface="Calibri Light" pitchFamily="34" charset="0"/>
              <a:buAutoNum type="arabicPeriod"/>
            </a:pPr>
            <a:r>
              <a:rPr lang="en-US" smtClean="0"/>
              <a:t>What are the fundamental political/economic differences between the United States and the Soviet Union?</a:t>
            </a:r>
          </a:p>
          <a:p>
            <a:pPr marL="514350" indent="-514350">
              <a:buFont typeface="Calibri Light" pitchFamily="34" charset="0"/>
              <a:buAutoNum type="arabicPeriod"/>
            </a:pPr>
            <a:r>
              <a:rPr lang="en-US" smtClean="0"/>
              <a:t>Describe how the Truman Doctrine and Marshall Plan increased tension between the United States and the Soviet Union. </a:t>
            </a:r>
          </a:p>
          <a:p>
            <a:pPr marL="457200" lvl="1" indent="0">
              <a:buFont typeface="Arial" charset="0"/>
              <a:buNone/>
            </a:pPr>
            <a:endParaRPr lang="en-US" smtClean="0"/>
          </a:p>
          <a:p>
            <a:pPr marL="457200" lvl="1" indent="0">
              <a:buFont typeface="Arial" charset="0"/>
              <a:buNone/>
            </a:pPr>
            <a:r>
              <a:rPr lang="en-US" sz="2800" smtClean="0"/>
              <a:t>Bonus: Evaluate why Greece and Turkey’s geographic location played a role in the United State’s decision to provide them financial aid.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4186</TotalTime>
  <Words>347</Words>
  <Application>Microsoft Office PowerPoint</Application>
  <PresentationFormat>Custom</PresentationFormat>
  <Paragraphs>31</Paragraphs>
  <Slides>5</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5</vt:i4>
      </vt:variant>
    </vt:vector>
  </HeadingPairs>
  <TitlesOfParts>
    <vt:vector size="9" baseType="lpstr">
      <vt:lpstr>Calibri</vt:lpstr>
      <vt:lpstr>Arial</vt:lpstr>
      <vt:lpstr>Calibri Light</vt:lpstr>
      <vt:lpstr>Office Theme</vt:lpstr>
      <vt:lpstr>The Cold War</vt:lpstr>
      <vt:lpstr>A. Why did the United States and the Soviet Union become political rivals after WWII? </vt:lpstr>
      <vt:lpstr>A. Why did the United States and the Soviet Union become political rivals after WWII? </vt:lpstr>
      <vt:lpstr>A. Why did the United States and the Soviet Union become political rivals after WWII? </vt:lpstr>
      <vt:lpstr>Assessment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Cold War</dc:title>
  <dc:creator>Richard Eberlei</dc:creator>
  <cp:lastModifiedBy>eberleir</cp:lastModifiedBy>
  <cp:revision>6</cp:revision>
  <dcterms:created xsi:type="dcterms:W3CDTF">2015-04-10T20:37:18Z</dcterms:created>
  <dcterms:modified xsi:type="dcterms:W3CDTF">2015-04-14T16:48:47Z</dcterms:modified>
</cp:coreProperties>
</file>