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8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292C-8D1C-42E0-A2C5-3B5397C5D06C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A6B3-3D9A-484C-8356-2083AC7E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88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292C-8D1C-42E0-A2C5-3B5397C5D06C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A6B3-3D9A-484C-8356-2083AC7E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9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292C-8D1C-42E0-A2C5-3B5397C5D06C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A6B3-3D9A-484C-8356-2083AC7E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4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292C-8D1C-42E0-A2C5-3B5397C5D06C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A6B3-3D9A-484C-8356-2083AC7E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0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292C-8D1C-42E0-A2C5-3B5397C5D06C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A6B3-3D9A-484C-8356-2083AC7E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1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292C-8D1C-42E0-A2C5-3B5397C5D06C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A6B3-3D9A-484C-8356-2083AC7E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3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292C-8D1C-42E0-A2C5-3B5397C5D06C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A6B3-3D9A-484C-8356-2083AC7E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8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292C-8D1C-42E0-A2C5-3B5397C5D06C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A6B3-3D9A-484C-8356-2083AC7E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1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292C-8D1C-42E0-A2C5-3B5397C5D06C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A6B3-3D9A-484C-8356-2083AC7E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4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292C-8D1C-42E0-A2C5-3B5397C5D06C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A6B3-3D9A-484C-8356-2083AC7E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6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292C-8D1C-42E0-A2C5-3B5397C5D06C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A6B3-3D9A-484C-8356-2083AC7E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5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1292C-8D1C-42E0-A2C5-3B5397C5D06C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EA6B3-3D9A-484C-8356-2083AC7E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0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ks6D2l8er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times.com/video/us/100000002872288/agent-orang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74915"/>
            <a:ext cx="9144000" cy="25254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 1:</a:t>
            </a:r>
            <a:br>
              <a:rPr lang="en-US" dirty="0" smtClean="0"/>
            </a:br>
            <a:r>
              <a:rPr lang="en-US" dirty="0" smtClean="0"/>
              <a:t>Napalm, Agent Orange, and Carpet Bombing</a:t>
            </a:r>
            <a:br>
              <a:rPr lang="en-US" dirty="0" smtClean="0"/>
            </a:br>
            <a:r>
              <a:rPr lang="en-US" sz="2200" dirty="0"/>
              <a:t>W.62 Describe the Soviet-United States competition in Asia with particular attention to the Korean War and Vietnam War and </a:t>
            </a:r>
            <a:r>
              <a:rPr lang="en-US" sz="2200" b="1" dirty="0"/>
              <a:t>describe the environmental changes due to carpet bombing, Napalm, and Agent Orange.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L) Identify carpet bombing, Napalm, and Agent Orange. </a:t>
            </a:r>
          </a:p>
          <a:p>
            <a:r>
              <a:rPr lang="en-US" dirty="0" smtClean="0"/>
              <a:t>M) Describe environmental and human changes due to the effects of Napalm and Agent Orange.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4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O) Describe how Mikhail Gorbachev’s reforms changed the Soviet Union.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When Mikhail Gorbachev took office in 1985, he knew political reforms needed to be put in place. </a:t>
            </a:r>
          </a:p>
          <a:p>
            <a:r>
              <a:rPr lang="en-US" sz="3200" dirty="0" smtClean="0"/>
              <a:t>His series of political reforms were known as </a:t>
            </a:r>
            <a:r>
              <a:rPr lang="en-US" sz="3200" u="sng" dirty="0" smtClean="0"/>
              <a:t>perestroika</a:t>
            </a:r>
            <a:r>
              <a:rPr lang="en-US" sz="3200" dirty="0" smtClean="0"/>
              <a:t>, or restructuring which included:</a:t>
            </a:r>
          </a:p>
          <a:p>
            <a:pPr lvl="1"/>
            <a:r>
              <a:rPr lang="en-US" sz="2800" dirty="0" smtClean="0"/>
              <a:t>A shift to a market economy more responsive to consumers</a:t>
            </a:r>
          </a:p>
          <a:p>
            <a:pPr lvl="1"/>
            <a:r>
              <a:rPr lang="en-US" sz="2800" u="sng" dirty="0" err="1" smtClean="0"/>
              <a:t>Glasnot</a:t>
            </a:r>
            <a:r>
              <a:rPr lang="en-US" sz="2800" dirty="0" smtClean="0"/>
              <a:t> – policy of political openness used to discuss the strengths and weaknesses of the Soviet government. </a:t>
            </a:r>
          </a:p>
        </p:txBody>
      </p:sp>
    </p:spTree>
    <p:extLst>
      <p:ext uri="{BB962C8B-B14F-4D97-AF65-F5344CB8AC3E}">
        <p14:creationId xmlns:p14="http://schemas.microsoft.com/office/powerpoint/2010/main" val="109215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N) Identify what/why: Problems that emerged in the Soviet Union starting in the 1980’s.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2">
              <a:spcBef>
                <a:spcPts val="1000"/>
              </a:spcBef>
            </a:pPr>
            <a:r>
              <a:rPr lang="en-US" sz="2800" dirty="0" smtClean="0"/>
              <a:t>By 1989, a parliament of elected officials had been established and named himself “president”.</a:t>
            </a:r>
          </a:p>
          <a:p>
            <a:r>
              <a:rPr lang="en-US" dirty="0" smtClean="0"/>
              <a:t>In 1987, Gorbachev and President Ronald Reagan agreed </a:t>
            </a:r>
            <a:r>
              <a:rPr lang="en-US" b="1" u="sng" dirty="0" smtClean="0"/>
              <a:t>Intermediate-Range INF Treaty</a:t>
            </a:r>
            <a:r>
              <a:rPr lang="en-US" dirty="0" smtClean="0"/>
              <a:t> to eliminate intermediate range nuclear weapons (to fix internal economic problems for both).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36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N) Identify what/why: Problems that emerged in the Soviet Union starting in the 1980’s.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1989, Soviet military presence in communist Eastern European countries was halted, leading to independence movements in those countries. </a:t>
            </a:r>
          </a:p>
          <a:p>
            <a:r>
              <a:rPr lang="en-US" dirty="0" smtClean="0"/>
              <a:t>October 1990, Germany was reunified. </a:t>
            </a:r>
          </a:p>
          <a:p>
            <a:r>
              <a:rPr lang="en-US" dirty="0" smtClean="0"/>
              <a:t>In 1991, the Soviet Union was dissolved (Russia, Ukraine, Belarus, Georgia, Armenia, Azerbaijan became independent of one another).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02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8429"/>
            <a:ext cx="10515600" cy="45985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Write a 5 paragraph essay </a:t>
            </a:r>
            <a:r>
              <a:rPr lang="en-US" dirty="0" smtClean="0"/>
              <a:t>describing the weaknesses of the Soviet command economy, the burdens of Soviet life, and its eventual collapse. </a:t>
            </a:r>
          </a:p>
          <a:p>
            <a:r>
              <a:rPr lang="en-US" dirty="0" smtClean="0"/>
              <a:t>In other words, answer the following:</a:t>
            </a:r>
          </a:p>
          <a:p>
            <a:pPr lvl="1"/>
            <a:r>
              <a:rPr lang="en-US" dirty="0" smtClean="0"/>
              <a:t>Paragraph 2: What problems (3) existed in 1980’s Soviet Union?</a:t>
            </a:r>
          </a:p>
          <a:p>
            <a:pPr lvl="1"/>
            <a:r>
              <a:rPr lang="en-US" dirty="0" smtClean="0"/>
              <a:t>Paragraph 3: What policies did Mikhail Gorbachev implement to solve those problems?</a:t>
            </a:r>
          </a:p>
          <a:p>
            <a:pPr lvl="1"/>
            <a:r>
              <a:rPr lang="en-US" dirty="0" smtClean="0"/>
              <a:t>Paragraph 4: How did that lead to the dissolving of the Soviet Union?</a:t>
            </a:r>
            <a:endParaRPr lang="en-US" dirty="0" smtClean="0"/>
          </a:p>
          <a:p>
            <a:r>
              <a:rPr lang="en-US" dirty="0" smtClean="0"/>
              <a:t>Paragraph 1: Intro</a:t>
            </a:r>
          </a:p>
          <a:p>
            <a:r>
              <a:rPr lang="en-US" dirty="0" smtClean="0"/>
              <a:t>Paragraph 5: Conclusion</a:t>
            </a:r>
          </a:p>
          <a:p>
            <a:r>
              <a:rPr lang="en-US" dirty="0" smtClean="0"/>
              <a:t>Due Friday, May 1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05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L. Identify carpet bombing, Napalm, and Agent </a:t>
            </a:r>
            <a:r>
              <a:rPr lang="en-US" dirty="0"/>
              <a:t>O</a:t>
            </a:r>
            <a:r>
              <a:rPr lang="en-US" dirty="0" smtClean="0"/>
              <a:t>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Carpet Bombing (Saturation Bombing)</a:t>
            </a:r>
            <a:r>
              <a:rPr lang="en-US" dirty="0" smtClean="0"/>
              <a:t>: the method of provoking damage on every part of a selected area of land (in the same way carpet covers a floor). </a:t>
            </a:r>
          </a:p>
          <a:p>
            <a:pPr lvl="1"/>
            <a:r>
              <a:rPr lang="en-US" dirty="0" smtClean="0"/>
              <a:t>Started in WWII</a:t>
            </a:r>
          </a:p>
          <a:p>
            <a:pPr lvl="1"/>
            <a:r>
              <a:rPr lang="en-US" dirty="0" smtClean="0"/>
              <a:t>Used in Vietnam, usually to destroy large tracts of rural jungle where enemy forces may have hidden bases (usually with </a:t>
            </a:r>
            <a:r>
              <a:rPr lang="en-US" u="sng" dirty="0" smtClean="0"/>
              <a:t>napalm</a:t>
            </a:r>
            <a:r>
              <a:rPr lang="en-US" dirty="0" smtClean="0"/>
              <a:t>). </a:t>
            </a:r>
          </a:p>
          <a:p>
            <a:pPr lvl="1"/>
            <a:r>
              <a:rPr lang="en-US" dirty="0" smtClean="0"/>
              <a:t>Video: 16 seconds </a:t>
            </a:r>
            <a:r>
              <a:rPr lang="en-US" dirty="0" smtClean="0">
                <a:hlinkClick r:id="rId2"/>
              </a:rPr>
              <a:t>https://www.youtube.com/watch?v=sks6D2l8erA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173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L. Identify carpet bombing, Napalm, and Agent Orange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Napalm</a:t>
            </a:r>
            <a:r>
              <a:rPr lang="en-US" dirty="0" smtClean="0"/>
              <a:t>: flammable and explosive liquid used in warfare.</a:t>
            </a:r>
          </a:p>
          <a:p>
            <a:pPr lvl="1"/>
            <a:r>
              <a:rPr lang="en-US" dirty="0" smtClean="0"/>
              <a:t>Includes a sticky gel that makes it difficult to remove from surfaces, including skin. </a:t>
            </a:r>
          </a:p>
          <a:p>
            <a:pPr lvl="1"/>
            <a:r>
              <a:rPr lang="en-US" dirty="0" smtClean="0"/>
              <a:t>Burns at 1,500 – 2,200 degrees F. </a:t>
            </a:r>
          </a:p>
          <a:p>
            <a:pPr lvl="1"/>
            <a:r>
              <a:rPr lang="en-US" dirty="0" smtClean="0"/>
              <a:t>Used abundantly in Vietnam due to its natural effectiveness against dug in enemy personnel (Cu-Chi tunnels). </a:t>
            </a: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421115"/>
            <a:ext cx="3233057" cy="21257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006" y="3869889"/>
            <a:ext cx="4286794" cy="286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63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L. Identify carpet bombing, Napalm, and Agent Orange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7768"/>
            <a:ext cx="10515600" cy="4351338"/>
          </a:xfrm>
        </p:spPr>
        <p:txBody>
          <a:bodyPr/>
          <a:lstStyle/>
          <a:p>
            <a:r>
              <a:rPr lang="en-US" u="sng" dirty="0" smtClean="0"/>
              <a:t>Agent Orange (Herbicide Orange):</a:t>
            </a:r>
          </a:p>
          <a:p>
            <a:pPr lvl="1"/>
            <a:r>
              <a:rPr lang="en-US" dirty="0" smtClean="0"/>
              <a:t>Used to kill vegetation that the Viet-Cong were hiding among (</a:t>
            </a:r>
            <a:r>
              <a:rPr lang="en-US" dirty="0" smtClean="0"/>
              <a:t>“Operation Ranch Hand”)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Over 20% of Vietnam’s jungle was sprayed, destroying over 5 million acres (nearly 8,000 square miles).</a:t>
            </a:r>
          </a:p>
          <a:p>
            <a:pPr lvl="1"/>
            <a:r>
              <a:rPr lang="en-US" dirty="0" smtClean="0"/>
              <a:t>Included deadly chemical agent </a:t>
            </a:r>
            <a:r>
              <a:rPr lang="en-US" b="1" u="sng" dirty="0" smtClean="0"/>
              <a:t>dioxin</a:t>
            </a:r>
            <a:endParaRPr lang="en-US" b="1" dirty="0" smtClean="0"/>
          </a:p>
          <a:p>
            <a:pPr lvl="1"/>
            <a:r>
              <a:rPr lang="en-US" dirty="0" smtClean="0">
                <a:hlinkClick r:id="rId2"/>
              </a:rPr>
              <a:t>http://www.nytimes.com/video/us/100000002872288/agent-orange.html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558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M) Describe environmental and human changes due to the effects of Napalm and Agent Orange.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5254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Besides </a:t>
            </a:r>
            <a:r>
              <a:rPr lang="en-US" b="1" dirty="0" smtClean="0"/>
              <a:t>vegetation</a:t>
            </a:r>
            <a:r>
              <a:rPr lang="en-US" dirty="0" smtClean="0"/>
              <a:t>, what else was destroyed/effected by the use of napalm and agent orange?</a:t>
            </a:r>
          </a:p>
          <a:p>
            <a:r>
              <a:rPr lang="en-US" b="1" dirty="0" smtClean="0"/>
              <a:t>Water Supply</a:t>
            </a:r>
          </a:p>
          <a:p>
            <a:r>
              <a:rPr lang="en-US" b="1" dirty="0" smtClean="0"/>
              <a:t>Animal Population</a:t>
            </a:r>
          </a:p>
          <a:p>
            <a:r>
              <a:rPr lang="en-US" b="1" dirty="0" smtClean="0"/>
              <a:t>Humans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How did the destruction of vegetation, water supply, and animal population effect the Vietnamese people (think developing nation)?</a:t>
            </a:r>
          </a:p>
          <a:p>
            <a:r>
              <a:rPr lang="en-US" b="1" dirty="0" smtClean="0"/>
              <a:t>Increased difficulty in growing crops (could be impossible)</a:t>
            </a:r>
          </a:p>
          <a:p>
            <a:r>
              <a:rPr lang="en-US" b="1" dirty="0" smtClean="0"/>
              <a:t>Halted fishing economy in many areas</a:t>
            </a:r>
          </a:p>
          <a:p>
            <a:r>
              <a:rPr lang="en-US" b="1" dirty="0" smtClean="0"/>
              <a:t>Increased miscarriages and birth defects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79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(Quiz – separate sheet)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Carpet Bombing.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Napalm.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Agent Orange.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did the above three effect the environment of Vietnam (what did it destroy)?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examples of how the destruction had long term effects on the Vietnamese and Vietnam veterans.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618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74915"/>
            <a:ext cx="9144000" cy="2525485"/>
          </a:xfrm>
        </p:spPr>
        <p:txBody>
          <a:bodyPr>
            <a:normAutofit/>
          </a:bodyPr>
          <a:lstStyle/>
          <a:p>
            <a:r>
              <a:rPr lang="en-US" dirty="0" smtClean="0"/>
              <a:t>Part 2:</a:t>
            </a:r>
            <a:br>
              <a:rPr lang="en-US" dirty="0" smtClean="0"/>
            </a:br>
            <a:r>
              <a:rPr lang="en-US" dirty="0" smtClean="0"/>
              <a:t>End of the Cold War</a:t>
            </a:r>
            <a:br>
              <a:rPr lang="en-US" dirty="0" smtClean="0"/>
            </a:br>
            <a:r>
              <a:rPr lang="en-US" sz="2000" dirty="0"/>
              <a:t>W.79 Write an informational piece describing the weaknesses of the Soviet command economy, the burdens of </a:t>
            </a:r>
            <a:r>
              <a:rPr lang="en-US" sz="2000" dirty="0" smtClean="0"/>
              <a:t>Soviet life, </a:t>
            </a:r>
            <a:r>
              <a:rPr lang="en-US" sz="2000" dirty="0"/>
              <a:t>and its eventual collapse. </a:t>
            </a:r>
            <a:endParaRPr lang="en-US" sz="2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N) Identify what/why: problems that emerged in the Soviet Union starting in the 1980’s. </a:t>
            </a:r>
          </a:p>
          <a:p>
            <a:r>
              <a:rPr lang="en-US" dirty="0" smtClean="0"/>
              <a:t>O) Describe how Mikhail Gorbachev’s reforms changed the Soviet Union.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37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N) Identify what/why: Problems that emerged in the Soviet Union starting in the 1980’s.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5254"/>
            <a:ext cx="10515600" cy="4351338"/>
          </a:xfrm>
        </p:spPr>
        <p:txBody>
          <a:bodyPr/>
          <a:lstStyle/>
          <a:p>
            <a:r>
              <a:rPr lang="en-US" dirty="0" smtClean="0"/>
              <a:t>By 1980, the Soviet Union was facing the following problems:</a:t>
            </a:r>
          </a:p>
          <a:p>
            <a:r>
              <a:rPr lang="en-US" u="sng" dirty="0" smtClean="0"/>
              <a:t>Declining economy</a:t>
            </a:r>
          </a:p>
          <a:p>
            <a:pPr lvl="1"/>
            <a:r>
              <a:rPr lang="en-US" dirty="0" smtClean="0"/>
              <a:t>“They pretend to pay us and we pretend to work.”</a:t>
            </a:r>
          </a:p>
          <a:p>
            <a:pPr lvl="1"/>
            <a:r>
              <a:rPr lang="en-US" dirty="0" smtClean="0"/>
              <a:t>No incentives to work</a:t>
            </a:r>
          </a:p>
          <a:p>
            <a:pPr lvl="1"/>
            <a:r>
              <a:rPr lang="en-US" dirty="0" smtClean="0"/>
              <a:t>It is estimated 70% of able workers were going to military</a:t>
            </a:r>
          </a:p>
          <a:p>
            <a:pPr lvl="1"/>
            <a:r>
              <a:rPr lang="en-US" dirty="0" smtClean="0"/>
              <a:t>Poor working conditions</a:t>
            </a:r>
          </a:p>
          <a:p>
            <a:r>
              <a:rPr lang="en-US" u="sng" dirty="0" smtClean="0"/>
              <a:t>Rise in infant mortality rate</a:t>
            </a:r>
          </a:p>
          <a:p>
            <a:pPr lvl="1"/>
            <a:r>
              <a:rPr lang="en-US" dirty="0" smtClean="0"/>
              <a:t>Increased from 7/1,000 (1970) to 31/1,000 (1975)</a:t>
            </a:r>
          </a:p>
          <a:p>
            <a:pPr lvl="1"/>
            <a:r>
              <a:rPr lang="en-US" dirty="0" smtClean="0"/>
              <a:t>Free healthcare was a bright spot, but doctors also had no incentive.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7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N) Identify what/why: Problems that emerged in the Soviet Union starting in the 1980’s.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Alcoholism</a:t>
            </a:r>
          </a:p>
          <a:p>
            <a:pPr lvl="1"/>
            <a:r>
              <a:rPr lang="en-US" dirty="0" smtClean="0"/>
              <a:t>Estimated that at least 20% of men in the U.S.S.R. were alcoholics. </a:t>
            </a:r>
          </a:p>
          <a:p>
            <a:pPr lvl="1"/>
            <a:r>
              <a:rPr lang="en-US" dirty="0" smtClean="0"/>
              <a:t>Alcohol was a source of state revenue (taxes) and many leaders turned a blind eye to it for many reasons. </a:t>
            </a:r>
          </a:p>
          <a:p>
            <a:pPr lvl="1"/>
            <a:r>
              <a:rPr lang="en-US" b="1" dirty="0" smtClean="0"/>
              <a:t>Gorbachev’s Anti-Alcohol Campaign (1985) – objective</a:t>
            </a:r>
            <a:r>
              <a:rPr lang="en-US" dirty="0" smtClean="0"/>
              <a:t> </a:t>
            </a:r>
            <a:r>
              <a:rPr lang="en-US" b="1" dirty="0" smtClean="0"/>
              <a:t>O</a:t>
            </a:r>
          </a:p>
          <a:p>
            <a:pPr lvl="1"/>
            <a:r>
              <a:rPr lang="en-US" dirty="0" smtClean="0"/>
              <a:t>Afterwards, spending on alcohol fell billions of rubles by 1987, and the expected 10% increase in worker productivity never came to fruition. </a:t>
            </a:r>
          </a:p>
          <a:p>
            <a:pPr lvl="1"/>
            <a:r>
              <a:rPr lang="en-US" dirty="0" smtClean="0"/>
              <a:t>Ultimately, mortality rates increased throughout the 1980’s.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1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4240</TotalTime>
  <Words>883</Words>
  <Application>Microsoft Office PowerPoint</Application>
  <PresentationFormat>Widescreen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Part 1: Napalm, Agent Orange, and Carpet Bombing W.62 Describe the Soviet-United States competition in Asia with particular attention to the Korean War and Vietnam War and describe the environmental changes due to carpet bombing, Napalm, and Agent Orange. </vt:lpstr>
      <vt:lpstr>L. Identify carpet bombing, Napalm, and Agent Orange</vt:lpstr>
      <vt:lpstr>L. Identify carpet bombing, Napalm, and Agent Orange</vt:lpstr>
      <vt:lpstr>L. Identify carpet bombing, Napalm, and Agent Orange</vt:lpstr>
      <vt:lpstr>M) Describe environmental and human changes due to the effects of Napalm and Agent Orange.  </vt:lpstr>
      <vt:lpstr>Assessment (Quiz – separate sheet)</vt:lpstr>
      <vt:lpstr>Part 2: End of the Cold War W.79 Write an informational piece describing the weaknesses of the Soviet command economy, the burdens of Soviet life, and its eventual collapse. </vt:lpstr>
      <vt:lpstr>N) Identify what/why: Problems that emerged in the Soviet Union starting in the 1980’s.  </vt:lpstr>
      <vt:lpstr>N) Identify what/why: Problems that emerged in the Soviet Union starting in the 1980’s.  </vt:lpstr>
      <vt:lpstr>O) Describe how Mikhail Gorbachev’s reforms changed the Soviet Union.  </vt:lpstr>
      <vt:lpstr>N) Identify what/why: Problems that emerged in the Soviet Union starting in the 1980’s.  </vt:lpstr>
      <vt:lpstr>N) Identify what/why: Problems that emerged in the Soviet Union starting in the 1980’s.  </vt:lpstr>
      <vt:lpstr>Assessment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1: Napalm, Agent Orange, and Carpet Bombing W.62 Describe the Soviet-United States competition in Asia with particular attention to the Korean War and Vietnam War and describe the environmental changes due to carpet bombing, Napalm, and Agent Orange.</dc:title>
  <dc:creator>Richard Eberlei</dc:creator>
  <cp:lastModifiedBy>Richard Eberlei</cp:lastModifiedBy>
  <cp:revision>17</cp:revision>
  <cp:lastPrinted>2015-04-27T17:30:10Z</cp:lastPrinted>
  <dcterms:created xsi:type="dcterms:W3CDTF">2015-04-24T19:40:32Z</dcterms:created>
  <dcterms:modified xsi:type="dcterms:W3CDTF">2015-04-27T18:20:33Z</dcterms:modified>
</cp:coreProperties>
</file>